
<file path=[Content_Types].xml><?xml version="1.0" encoding="utf-8"?>
<Types xmlns="http://schemas.openxmlformats.org/package/2006/content-types">
  <Default Extension="emf" ContentType="image/x-emf"/>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57"/>
  </p:notesMasterIdLst>
  <p:handoutMasterIdLst>
    <p:handoutMasterId r:id="rId58"/>
  </p:handoutMasterIdLst>
  <p:sldIdLst>
    <p:sldId id="263" r:id="rId5"/>
    <p:sldId id="477" r:id="rId6"/>
    <p:sldId id="467" r:id="rId7"/>
    <p:sldId id="508" r:id="rId8"/>
    <p:sldId id="468" r:id="rId9"/>
    <p:sldId id="469" r:id="rId10"/>
    <p:sldId id="509" r:id="rId11"/>
    <p:sldId id="510" r:id="rId12"/>
    <p:sldId id="470" r:id="rId13"/>
    <p:sldId id="511" r:id="rId14"/>
    <p:sldId id="471" r:id="rId15"/>
    <p:sldId id="472" r:id="rId16"/>
    <p:sldId id="512" r:id="rId17"/>
    <p:sldId id="498" r:id="rId18"/>
    <p:sldId id="492" r:id="rId19"/>
    <p:sldId id="513" r:id="rId20"/>
    <p:sldId id="514" r:id="rId21"/>
    <p:sldId id="515" r:id="rId22"/>
    <p:sldId id="407" r:id="rId23"/>
    <p:sldId id="499" r:id="rId24"/>
    <p:sldId id="516" r:id="rId25"/>
    <p:sldId id="517" r:id="rId26"/>
    <p:sldId id="518" r:id="rId27"/>
    <p:sldId id="523" r:id="rId28"/>
    <p:sldId id="520" r:id="rId29"/>
    <p:sldId id="521" r:id="rId30"/>
    <p:sldId id="506" r:id="rId31"/>
    <p:sldId id="504" r:id="rId32"/>
    <p:sldId id="505" r:id="rId33"/>
    <p:sldId id="522" r:id="rId34"/>
    <p:sldId id="479" r:id="rId35"/>
    <p:sldId id="483" r:id="rId36"/>
    <p:sldId id="486" r:id="rId37"/>
    <p:sldId id="481" r:id="rId38"/>
    <p:sldId id="484" r:id="rId39"/>
    <p:sldId id="485" r:id="rId40"/>
    <p:sldId id="446" r:id="rId41"/>
    <p:sldId id="487" r:id="rId42"/>
    <p:sldId id="489" r:id="rId43"/>
    <p:sldId id="488" r:id="rId44"/>
    <p:sldId id="490" r:id="rId45"/>
    <p:sldId id="493" r:id="rId46"/>
    <p:sldId id="491" r:id="rId47"/>
    <p:sldId id="494" r:id="rId48"/>
    <p:sldId id="495" r:id="rId49"/>
    <p:sldId id="497" r:id="rId50"/>
    <p:sldId id="496" r:id="rId51"/>
    <p:sldId id="503" r:id="rId52"/>
    <p:sldId id="501" r:id="rId53"/>
    <p:sldId id="502" r:id="rId54"/>
    <p:sldId id="500" r:id="rId55"/>
    <p:sldId id="440" r:id="rId5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el" id="{C52C6746-D6F8-4BA6-9B78-4EA007100812}">
          <p14:sldIdLst>
            <p14:sldId id="263"/>
            <p14:sldId id="477"/>
          </p14:sldIdLst>
        </p14:section>
        <p14:section name="Avinash" id="{C06537CD-AC28-407A-BDD9-7D60104590A5}">
          <p14:sldIdLst>
            <p14:sldId id="467"/>
            <p14:sldId id="508"/>
            <p14:sldId id="468"/>
            <p14:sldId id="469"/>
            <p14:sldId id="509"/>
            <p14:sldId id="510"/>
            <p14:sldId id="470"/>
            <p14:sldId id="511"/>
            <p14:sldId id="471"/>
            <p14:sldId id="472"/>
            <p14:sldId id="512"/>
            <p14:sldId id="498"/>
            <p14:sldId id="492"/>
            <p14:sldId id="513"/>
            <p14:sldId id="514"/>
            <p14:sldId id="515"/>
            <p14:sldId id="407"/>
            <p14:sldId id="499"/>
            <p14:sldId id="516"/>
            <p14:sldId id="517"/>
            <p14:sldId id="518"/>
            <p14:sldId id="523"/>
            <p14:sldId id="520"/>
            <p14:sldId id="521"/>
            <p14:sldId id="506"/>
            <p14:sldId id="504"/>
            <p14:sldId id="505"/>
            <p14:sldId id="522"/>
          </p14:sldIdLst>
        </p14:section>
        <p14:section name="Vishwas" id="{CCFC2EFB-E112-4FA6-A28E-0C70F7670C8A}">
          <p14:sldIdLst>
            <p14:sldId id="479"/>
            <p14:sldId id="483"/>
            <p14:sldId id="486"/>
            <p14:sldId id="481"/>
            <p14:sldId id="484"/>
            <p14:sldId id="485"/>
            <p14:sldId id="446"/>
            <p14:sldId id="487"/>
            <p14:sldId id="489"/>
            <p14:sldId id="488"/>
            <p14:sldId id="490"/>
            <p14:sldId id="493"/>
            <p14:sldId id="491"/>
            <p14:sldId id="494"/>
            <p14:sldId id="495"/>
            <p14:sldId id="497"/>
            <p14:sldId id="496"/>
            <p14:sldId id="503"/>
            <p14:sldId id="501"/>
            <p14:sldId id="502"/>
            <p14:sldId id="500"/>
          </p14:sldIdLst>
        </p14:section>
        <p14:section name="Vamsi" id="{2C377FCD-E871-40BB-9278-D172AF846AB8}">
          <p14:sldIdLst/>
        </p14:section>
        <p14:section name="Schlussfolie" id="{C3BF70FF-C593-4BBE-BB8D-65992C8C77A2}">
          <p14:sldIdLst>
            <p14:sldId id="44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ishwas Narayan" initials="VN" lastIdx="1" clrIdx="0">
    <p:extLst>
      <p:ext uri="{19B8F6BF-5375-455C-9EA6-DF929625EA0E}">
        <p15:presenceInfo xmlns:p15="http://schemas.microsoft.com/office/powerpoint/2012/main" userId="S::vishwasn@mail.uni-paderborn.de::5df1b894-f24e-4613-9b54-1a4e83263dd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AB0"/>
    <a:srgbClr val="7A0672"/>
    <a:srgbClr val="730D67"/>
    <a:srgbClr val="6F112E"/>
    <a:srgbClr val="FFFFFF"/>
    <a:srgbClr val="000000"/>
    <a:srgbClr val="F46036"/>
    <a:srgbClr val="222E50"/>
    <a:srgbClr val="4CB94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BAE74-80CE-4C7C-825D-44B9EAFB5CA1}" v="3" dt="2021-05-04T18:03:43.777"/>
    <p1510:client id="{1CACF316-B165-42D1-AA22-578D98DEED67}" v="6" dt="2021-04-21T10:01:03.561"/>
    <p1510:client id="{8E42EA36-6299-4C6B-9506-CADD6353D732}" v="56" dt="2021-05-04T18:06:15.657"/>
    <p1510:client id="{95994AB2-B98D-4F1F-A263-BA91C9676FF7}" v="3" dt="2021-05-04T18:05:56.6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5256" autoAdjust="0"/>
  </p:normalViewPr>
  <p:slideViewPr>
    <p:cSldViewPr snapToGrid="0">
      <p:cViewPr varScale="1">
        <p:scale>
          <a:sx n="87" d="100"/>
          <a:sy n="87" d="100"/>
        </p:scale>
        <p:origin x="499" y="72"/>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61"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vinash Kumar Chaurasia" userId="S::avinashk@mail.uni-paderborn.de::1c031a4c-f1e5-4964-a2af-1607733f668e" providerId="AD" clId="Web-{000BAE74-80CE-4C7C-825D-44B9EAFB5CA1}"/>
    <pc:docChg chg="modSld">
      <pc:chgData name="Avinash Kumar Chaurasia" userId="S::avinashk@mail.uni-paderborn.de::1c031a4c-f1e5-4964-a2af-1607733f668e" providerId="AD" clId="Web-{000BAE74-80CE-4C7C-825D-44B9EAFB5CA1}" dt="2021-05-04T18:03:43.777" v="2"/>
      <pc:docMkLst>
        <pc:docMk/>
      </pc:docMkLst>
      <pc:sldChg chg="delSp">
        <pc:chgData name="Avinash Kumar Chaurasia" userId="S::avinashk@mail.uni-paderborn.de::1c031a4c-f1e5-4964-a2af-1607733f668e" providerId="AD" clId="Web-{000BAE74-80CE-4C7C-825D-44B9EAFB5CA1}" dt="2021-05-04T18:03:43.777" v="2"/>
        <pc:sldMkLst>
          <pc:docMk/>
          <pc:sldMk cId="2283842160" sldId="369"/>
        </pc:sldMkLst>
        <pc:spChg chg="del">
          <ac:chgData name="Avinash Kumar Chaurasia" userId="S::avinashk@mail.uni-paderborn.de::1c031a4c-f1e5-4964-a2af-1607733f668e" providerId="AD" clId="Web-{000BAE74-80CE-4C7C-825D-44B9EAFB5CA1}" dt="2021-05-04T18:03:43.777" v="2"/>
          <ac:spMkLst>
            <pc:docMk/>
            <pc:sldMk cId="2283842160" sldId="369"/>
            <ac:spMk id="3" creationId="{9A0C2582-B42A-417D-8D6D-6BBFE780EC88}"/>
          </ac:spMkLst>
        </pc:spChg>
      </pc:sldChg>
      <pc:sldChg chg="delSp">
        <pc:chgData name="Avinash Kumar Chaurasia" userId="S::avinashk@mail.uni-paderborn.de::1c031a4c-f1e5-4964-a2af-1607733f668e" providerId="AD" clId="Web-{000BAE74-80CE-4C7C-825D-44B9EAFB5CA1}" dt="2021-05-04T18:03:29.527" v="0"/>
        <pc:sldMkLst>
          <pc:docMk/>
          <pc:sldMk cId="1885999571" sldId="371"/>
        </pc:sldMkLst>
        <pc:spChg chg="del">
          <ac:chgData name="Avinash Kumar Chaurasia" userId="S::avinashk@mail.uni-paderborn.de::1c031a4c-f1e5-4964-a2af-1607733f668e" providerId="AD" clId="Web-{000BAE74-80CE-4C7C-825D-44B9EAFB5CA1}" dt="2021-05-04T18:03:29.527" v="0"/>
          <ac:spMkLst>
            <pc:docMk/>
            <pc:sldMk cId="1885999571" sldId="371"/>
            <ac:spMk id="3" creationId="{6AF29BF6-4FC1-4486-B708-D48529F382D9}"/>
          </ac:spMkLst>
        </pc:spChg>
      </pc:sldChg>
      <pc:sldChg chg="delSp">
        <pc:chgData name="Avinash Kumar Chaurasia" userId="S::avinashk@mail.uni-paderborn.de::1c031a4c-f1e5-4964-a2af-1607733f668e" providerId="AD" clId="Web-{000BAE74-80CE-4C7C-825D-44B9EAFB5CA1}" dt="2021-05-04T18:03:36.418" v="1"/>
        <pc:sldMkLst>
          <pc:docMk/>
          <pc:sldMk cId="3508854353" sldId="372"/>
        </pc:sldMkLst>
        <pc:spChg chg="del">
          <ac:chgData name="Avinash Kumar Chaurasia" userId="S::avinashk@mail.uni-paderborn.de::1c031a4c-f1e5-4964-a2af-1607733f668e" providerId="AD" clId="Web-{000BAE74-80CE-4C7C-825D-44B9EAFB5CA1}" dt="2021-05-04T18:03:36.418" v="1"/>
          <ac:spMkLst>
            <pc:docMk/>
            <pc:sldMk cId="3508854353" sldId="372"/>
            <ac:spMk id="3" creationId="{CE68E9F4-5930-49BC-901E-9C89979B70A9}"/>
          </ac:spMkLst>
        </pc:spChg>
      </pc:sldChg>
    </pc:docChg>
  </pc:docChgLst>
  <pc:docChgLst>
    <pc:chgData name="Vamsi Krishna Kavuri" userId="S::vkkavuri@mail.uni-paderborn.de::4eaf3be0-79ef-492c-9b1a-cb76d32479bf" providerId="AD" clId="Web-{8E42EA36-6299-4C6B-9506-CADD6353D732}"/>
    <pc:docChg chg="addSld modSld modSection">
      <pc:chgData name="Vamsi Krishna Kavuri" userId="S::vkkavuri@mail.uni-paderborn.de::4eaf3be0-79ef-492c-9b1a-cb76d32479bf" providerId="AD" clId="Web-{8E42EA36-6299-4C6B-9506-CADD6353D732}" dt="2021-05-04T18:06:13.985" v="33" actId="20577"/>
      <pc:docMkLst>
        <pc:docMk/>
      </pc:docMkLst>
      <pc:sldChg chg="addSp delSp modSp new mod modClrScheme chgLayout">
        <pc:chgData name="Vamsi Krishna Kavuri" userId="S::vkkavuri@mail.uni-paderborn.de::4eaf3be0-79ef-492c-9b1a-cb76d32479bf" providerId="AD" clId="Web-{8E42EA36-6299-4C6B-9506-CADD6353D732}" dt="2021-05-04T18:06:13.985" v="33" actId="20577"/>
        <pc:sldMkLst>
          <pc:docMk/>
          <pc:sldMk cId="215749197" sldId="379"/>
        </pc:sldMkLst>
        <pc:spChg chg="mod">
          <ac:chgData name="Vamsi Krishna Kavuri" userId="S::vkkavuri@mail.uni-paderborn.de::4eaf3be0-79ef-492c-9b1a-cb76d32479bf" providerId="AD" clId="Web-{8E42EA36-6299-4C6B-9506-CADD6353D732}" dt="2021-05-04T18:05:30.500" v="10"/>
          <ac:spMkLst>
            <pc:docMk/>
            <pc:sldMk cId="215749197" sldId="379"/>
            <ac:spMk id="2" creationId="{3C65D0BF-B980-4C86-B986-F7927C050657}"/>
          </ac:spMkLst>
        </pc:spChg>
        <pc:spChg chg="mod">
          <ac:chgData name="Vamsi Krishna Kavuri" userId="S::vkkavuri@mail.uni-paderborn.de::4eaf3be0-79ef-492c-9b1a-cb76d32479bf" providerId="AD" clId="Web-{8E42EA36-6299-4C6B-9506-CADD6353D732}" dt="2021-05-04T18:06:13.985" v="33" actId="20577"/>
          <ac:spMkLst>
            <pc:docMk/>
            <pc:sldMk cId="215749197" sldId="379"/>
            <ac:spMk id="3" creationId="{A67C694E-8E95-4673-AAA7-DBA7383C7078}"/>
          </ac:spMkLst>
        </pc:spChg>
        <pc:spChg chg="mod">
          <ac:chgData name="Vamsi Krishna Kavuri" userId="S::vkkavuri@mail.uni-paderborn.de::4eaf3be0-79ef-492c-9b1a-cb76d32479bf" providerId="AD" clId="Web-{8E42EA36-6299-4C6B-9506-CADD6353D732}" dt="2021-05-04T18:05:30.500" v="10"/>
          <ac:spMkLst>
            <pc:docMk/>
            <pc:sldMk cId="215749197" sldId="379"/>
            <ac:spMk id="4" creationId="{6342D72E-43F7-48E9-8BD0-9FB75556D6AC}"/>
          </ac:spMkLst>
        </pc:spChg>
        <pc:spChg chg="del">
          <ac:chgData name="Vamsi Krishna Kavuri" userId="S::vkkavuri@mail.uni-paderborn.de::4eaf3be0-79ef-492c-9b1a-cb76d32479bf" providerId="AD" clId="Web-{8E42EA36-6299-4C6B-9506-CADD6353D732}" dt="2021-05-04T18:05:22.734" v="8"/>
          <ac:spMkLst>
            <pc:docMk/>
            <pc:sldMk cId="215749197" sldId="379"/>
            <ac:spMk id="5" creationId="{E9D6AF0A-92DA-4644-A970-4A84540F5E5B}"/>
          </ac:spMkLst>
        </pc:spChg>
        <pc:spChg chg="add del mod">
          <ac:chgData name="Vamsi Krishna Kavuri" userId="S::vkkavuri@mail.uni-paderborn.de::4eaf3be0-79ef-492c-9b1a-cb76d32479bf" providerId="AD" clId="Web-{8E42EA36-6299-4C6B-9506-CADD6353D732}" dt="2021-05-04T18:05:35.109" v="11"/>
          <ac:spMkLst>
            <pc:docMk/>
            <pc:sldMk cId="215749197" sldId="379"/>
            <ac:spMk id="11" creationId="{5EEF1879-5348-45B0-A77A-C8B6CAECE0BE}"/>
          </ac:spMkLst>
        </pc:spChg>
        <pc:picChg chg="add mod ord">
          <ac:chgData name="Vamsi Krishna Kavuri" userId="S::vkkavuri@mail.uni-paderborn.de::4eaf3be0-79ef-492c-9b1a-cb76d32479bf" providerId="AD" clId="Web-{8E42EA36-6299-4C6B-9506-CADD6353D732}" dt="2021-05-04T18:05:41.500" v="13" actId="1076"/>
          <ac:picMkLst>
            <pc:docMk/>
            <pc:sldMk cId="215749197" sldId="379"/>
            <ac:picMk id="6" creationId="{1926B03B-47CC-4C23-A28D-04390940369C}"/>
          </ac:picMkLst>
        </pc:picChg>
      </pc:sldChg>
    </pc:docChg>
  </pc:docChgLst>
  <pc:docChgLst>
    <pc:chgData name="Vishwas Narayan" userId="S::vishwasn@mail.uni-paderborn.de::5df1b894-f24e-4613-9b54-1a4e83263ddd" providerId="AD" clId="Web-{95994AB2-B98D-4F1F-A263-BA91C9676FF7}"/>
    <pc:docChg chg="modSld">
      <pc:chgData name="Vishwas Narayan" userId="S::vishwasn@mail.uni-paderborn.de::5df1b894-f24e-4613-9b54-1a4e83263ddd" providerId="AD" clId="Web-{95994AB2-B98D-4F1F-A263-BA91C9676FF7}" dt="2021-05-04T18:05:56.645" v="2"/>
      <pc:docMkLst>
        <pc:docMk/>
      </pc:docMkLst>
      <pc:sldChg chg="modSp">
        <pc:chgData name="Vishwas Narayan" userId="S::vishwasn@mail.uni-paderborn.de::5df1b894-f24e-4613-9b54-1a4e83263ddd" providerId="AD" clId="Web-{95994AB2-B98D-4F1F-A263-BA91C9676FF7}" dt="2021-05-04T18:05:56.645" v="2"/>
        <pc:sldMkLst>
          <pc:docMk/>
          <pc:sldMk cId="215749197" sldId="379"/>
        </pc:sldMkLst>
        <pc:picChg chg="mod modCrop">
          <ac:chgData name="Vishwas Narayan" userId="S::vishwasn@mail.uni-paderborn.de::5df1b894-f24e-4613-9b54-1a4e83263ddd" providerId="AD" clId="Web-{95994AB2-B98D-4F1F-A263-BA91C9676FF7}" dt="2021-05-04T18:05:56.645" v="2"/>
          <ac:picMkLst>
            <pc:docMk/>
            <pc:sldMk cId="215749197" sldId="379"/>
            <ac:picMk id="6" creationId="{1926B03B-47CC-4C23-A28D-04390940369C}"/>
          </ac:picMkLst>
        </pc:picChg>
      </pc:sldChg>
    </pc:docChg>
  </pc:docChgLst>
  <pc:docChgLst>
    <pc:chgData name="Vamsi Krishna Kavuri" userId="S::vkkavuri@mail.uni-paderborn.de::4eaf3be0-79ef-492c-9b1a-cb76d32479bf" providerId="AD" clId="Web-{1CACF316-B165-42D1-AA22-578D98DEED67}"/>
    <pc:docChg chg="modSld">
      <pc:chgData name="Vamsi Krishna Kavuri" userId="S::vkkavuri@mail.uni-paderborn.de::4eaf3be0-79ef-492c-9b1a-cb76d32479bf" providerId="AD" clId="Web-{1CACF316-B165-42D1-AA22-578D98DEED67}" dt="2021-04-21T10:01:01.280" v="3" actId="20577"/>
      <pc:docMkLst>
        <pc:docMk/>
      </pc:docMkLst>
      <pc:sldChg chg="modSp">
        <pc:chgData name="Vamsi Krishna Kavuri" userId="S::vkkavuri@mail.uni-paderborn.de::4eaf3be0-79ef-492c-9b1a-cb76d32479bf" providerId="AD" clId="Web-{1CACF316-B165-42D1-AA22-578D98DEED67}" dt="2021-04-21T10:01:01.280" v="3" actId="20577"/>
        <pc:sldMkLst>
          <pc:docMk/>
          <pc:sldMk cId="1283766690" sldId="274"/>
        </pc:sldMkLst>
        <pc:spChg chg="mod">
          <ac:chgData name="Vamsi Krishna Kavuri" userId="S::vkkavuri@mail.uni-paderborn.de::4eaf3be0-79ef-492c-9b1a-cb76d32479bf" providerId="AD" clId="Web-{1CACF316-B165-42D1-AA22-578D98DEED67}" dt="2021-04-21T10:01:01.280" v="3" actId="20577"/>
          <ac:spMkLst>
            <pc:docMk/>
            <pc:sldMk cId="1283766690" sldId="274"/>
            <ac:spMk id="22" creationId="{5C60949E-F0F4-4E53-9DDE-2ADD4261998A}"/>
          </ac:spMkLst>
        </pc:spChg>
      </pc:sldChg>
      <pc:sldChg chg="modSp">
        <pc:chgData name="Vamsi Krishna Kavuri" userId="S::vkkavuri@mail.uni-paderborn.de::4eaf3be0-79ef-492c-9b1a-cb76d32479bf" providerId="AD" clId="Web-{1CACF316-B165-42D1-AA22-578D98DEED67}" dt="2021-04-21T10:00:51.826" v="1" actId="20577"/>
        <pc:sldMkLst>
          <pc:docMk/>
          <pc:sldMk cId="2631280100" sldId="311"/>
        </pc:sldMkLst>
        <pc:spChg chg="mod">
          <ac:chgData name="Vamsi Krishna Kavuri" userId="S::vkkavuri@mail.uni-paderborn.de::4eaf3be0-79ef-492c-9b1a-cb76d32479bf" providerId="AD" clId="Web-{1CACF316-B165-42D1-AA22-578D98DEED67}" dt="2021-04-21T10:00:51.826" v="1" actId="20577"/>
          <ac:spMkLst>
            <pc:docMk/>
            <pc:sldMk cId="2631280100" sldId="311"/>
            <ac:spMk id="11"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8306A6-AD9A-4964-BB77-13618E42079A}" type="doc">
      <dgm:prSet loTypeId="urn:microsoft.com/office/officeart/2005/8/layout/chevron2" loCatId="process" qsTypeId="urn:microsoft.com/office/officeart/2005/8/quickstyle/simple2" qsCatId="simple" csTypeId="urn:microsoft.com/office/officeart/2005/8/colors/colorful4" csCatId="colorful" phldr="1"/>
      <dgm:spPr/>
      <dgm:t>
        <a:bodyPr/>
        <a:lstStyle/>
        <a:p>
          <a:endParaRPr lang="en-IN"/>
        </a:p>
      </dgm:t>
    </dgm:pt>
    <dgm:pt modelId="{5861B540-F00C-4073-BCF9-D6C2E60E01E7}">
      <dgm:prSet phldrT="[Text]"/>
      <dgm:spPr/>
      <dgm:t>
        <a:bodyPr/>
        <a:lstStyle/>
        <a:p>
          <a:r>
            <a:rPr lang="en-IN" dirty="0"/>
            <a:t>1</a:t>
          </a:r>
        </a:p>
      </dgm:t>
    </dgm:pt>
    <dgm:pt modelId="{D1748EB8-D54B-49C0-98D8-1F6A90D271A5}" type="parTrans" cxnId="{7C5D6ACC-B122-41D7-BE58-76D1C93346DD}">
      <dgm:prSet/>
      <dgm:spPr/>
      <dgm:t>
        <a:bodyPr/>
        <a:lstStyle/>
        <a:p>
          <a:endParaRPr lang="en-IN"/>
        </a:p>
      </dgm:t>
    </dgm:pt>
    <dgm:pt modelId="{D21FD755-B3B8-468C-A198-192EC5CED7F1}" type="sibTrans" cxnId="{7C5D6ACC-B122-41D7-BE58-76D1C93346DD}">
      <dgm:prSet/>
      <dgm:spPr/>
      <dgm:t>
        <a:bodyPr/>
        <a:lstStyle/>
        <a:p>
          <a:endParaRPr lang="en-IN"/>
        </a:p>
      </dgm:t>
    </dgm:pt>
    <dgm:pt modelId="{69CC4AA1-5247-4400-BD43-94BE39813831}">
      <dgm:prSet phldrT="[Text]"/>
      <dgm:spPr/>
      <dgm:t>
        <a:bodyPr/>
        <a:lstStyle/>
        <a:p>
          <a:pPr algn="ctr">
            <a:buNone/>
          </a:pPr>
          <a:r>
            <a:rPr lang="en-IN" dirty="0"/>
            <a:t>Raw Data Collection, Data Preparation and Data Pre-processing to perform Initial Exploratory Data Analysis to determine Cumulative COVID-19 cases and deaths</a:t>
          </a:r>
        </a:p>
      </dgm:t>
    </dgm:pt>
    <dgm:pt modelId="{97B54F34-2D0E-4C3B-A105-34D3E4542DEC}" type="parTrans" cxnId="{B2C46155-F3E1-461A-80CE-3FE91F68B41F}">
      <dgm:prSet/>
      <dgm:spPr/>
      <dgm:t>
        <a:bodyPr/>
        <a:lstStyle/>
        <a:p>
          <a:endParaRPr lang="en-IN"/>
        </a:p>
      </dgm:t>
    </dgm:pt>
    <dgm:pt modelId="{3D1B7ADF-0C20-4226-B6DD-01E8035C59CC}" type="sibTrans" cxnId="{B2C46155-F3E1-461A-80CE-3FE91F68B41F}">
      <dgm:prSet/>
      <dgm:spPr/>
      <dgm:t>
        <a:bodyPr/>
        <a:lstStyle/>
        <a:p>
          <a:endParaRPr lang="en-IN"/>
        </a:p>
      </dgm:t>
    </dgm:pt>
    <dgm:pt modelId="{7E5BECA6-52CD-4305-ADF3-6B3EF55B2734}">
      <dgm:prSet phldrT="[Text]"/>
      <dgm:spPr/>
      <dgm:t>
        <a:bodyPr/>
        <a:lstStyle/>
        <a:p>
          <a:r>
            <a:rPr lang="en-IN" dirty="0"/>
            <a:t>2</a:t>
          </a:r>
        </a:p>
      </dgm:t>
    </dgm:pt>
    <dgm:pt modelId="{5906AE95-F5CD-40D8-A886-3F6509C447E8}" type="parTrans" cxnId="{5061D683-43AE-40F5-82C6-6E21BE491912}">
      <dgm:prSet/>
      <dgm:spPr/>
      <dgm:t>
        <a:bodyPr/>
        <a:lstStyle/>
        <a:p>
          <a:endParaRPr lang="en-IN"/>
        </a:p>
      </dgm:t>
    </dgm:pt>
    <dgm:pt modelId="{0BEA7F08-B8E3-4FA5-B1EA-BA89A1F6F2EF}" type="sibTrans" cxnId="{5061D683-43AE-40F5-82C6-6E21BE491912}">
      <dgm:prSet/>
      <dgm:spPr/>
      <dgm:t>
        <a:bodyPr/>
        <a:lstStyle/>
        <a:p>
          <a:endParaRPr lang="en-IN"/>
        </a:p>
      </dgm:t>
    </dgm:pt>
    <dgm:pt modelId="{63EDCD04-5A4C-4AD1-A932-DF02634D5A11}">
      <dgm:prSet phldrT="[Text]"/>
      <dgm:spPr/>
      <dgm:t>
        <a:bodyPr/>
        <a:lstStyle/>
        <a:p>
          <a:pPr algn="ctr">
            <a:buNone/>
          </a:pPr>
          <a:r>
            <a:rPr lang="en-IN" dirty="0"/>
            <a:t>Summarization of the main characteristics of the datasets using EDA to visualize Recent Trend of COVID-19 (Delta Variant)</a:t>
          </a:r>
        </a:p>
      </dgm:t>
    </dgm:pt>
    <dgm:pt modelId="{A6F71E40-2FA1-4F2D-9BCB-06E41EEB223C}" type="parTrans" cxnId="{8F344CBC-0F80-4B22-9FDC-1728437FA38D}">
      <dgm:prSet/>
      <dgm:spPr/>
      <dgm:t>
        <a:bodyPr/>
        <a:lstStyle/>
        <a:p>
          <a:endParaRPr lang="en-IN"/>
        </a:p>
      </dgm:t>
    </dgm:pt>
    <dgm:pt modelId="{E2D61492-72A9-4F11-85C7-CE10C90B6442}" type="sibTrans" cxnId="{8F344CBC-0F80-4B22-9FDC-1728437FA38D}">
      <dgm:prSet/>
      <dgm:spPr/>
      <dgm:t>
        <a:bodyPr/>
        <a:lstStyle/>
        <a:p>
          <a:endParaRPr lang="en-IN"/>
        </a:p>
      </dgm:t>
    </dgm:pt>
    <dgm:pt modelId="{61108489-7142-4480-8D6C-FC30994364DC}">
      <dgm:prSet phldrT="[Text]"/>
      <dgm:spPr/>
      <dgm:t>
        <a:bodyPr/>
        <a:lstStyle/>
        <a:p>
          <a:r>
            <a:rPr lang="en-IN" dirty="0"/>
            <a:t>3</a:t>
          </a:r>
        </a:p>
      </dgm:t>
    </dgm:pt>
    <dgm:pt modelId="{F8F4F84D-CD53-4EEF-AE73-7B057C2DFFDC}" type="parTrans" cxnId="{91079C37-7D1C-4035-85DD-A6B7B7713860}">
      <dgm:prSet/>
      <dgm:spPr/>
      <dgm:t>
        <a:bodyPr/>
        <a:lstStyle/>
        <a:p>
          <a:endParaRPr lang="en-IN"/>
        </a:p>
      </dgm:t>
    </dgm:pt>
    <dgm:pt modelId="{C791D366-86D1-472C-9ABE-856BFB06001B}" type="sibTrans" cxnId="{91079C37-7D1C-4035-85DD-A6B7B7713860}">
      <dgm:prSet/>
      <dgm:spPr/>
      <dgm:t>
        <a:bodyPr/>
        <a:lstStyle/>
        <a:p>
          <a:endParaRPr lang="en-IN"/>
        </a:p>
      </dgm:t>
    </dgm:pt>
    <dgm:pt modelId="{D39E3BA7-7917-418F-8D02-1A8E06F15868}">
      <dgm:prSet phldrT="[Text]"/>
      <dgm:spPr/>
      <dgm:t>
        <a:bodyPr/>
        <a:lstStyle/>
        <a:p>
          <a:r>
            <a:rPr lang="en-IN" dirty="0"/>
            <a:t>5</a:t>
          </a:r>
        </a:p>
      </dgm:t>
    </dgm:pt>
    <dgm:pt modelId="{6858791D-B49D-49B1-948D-FCA5B1CF1862}" type="parTrans" cxnId="{EA24D473-BA84-48DB-BFB7-15E021110647}">
      <dgm:prSet/>
      <dgm:spPr/>
      <dgm:t>
        <a:bodyPr/>
        <a:lstStyle/>
        <a:p>
          <a:endParaRPr lang="en-IN"/>
        </a:p>
      </dgm:t>
    </dgm:pt>
    <dgm:pt modelId="{921F422D-D214-4158-8802-6D7E7C5F3232}" type="sibTrans" cxnId="{EA24D473-BA84-48DB-BFB7-15E021110647}">
      <dgm:prSet/>
      <dgm:spPr/>
      <dgm:t>
        <a:bodyPr/>
        <a:lstStyle/>
        <a:p>
          <a:endParaRPr lang="en-IN"/>
        </a:p>
      </dgm:t>
    </dgm:pt>
    <dgm:pt modelId="{69B5C3FF-0283-4F61-90A2-536E5855DFB1}">
      <dgm:prSet phldrT="[Text]"/>
      <dgm:spPr/>
      <dgm:t>
        <a:bodyPr/>
        <a:lstStyle/>
        <a:p>
          <a:r>
            <a:rPr lang="en-IN" dirty="0"/>
            <a:t>4</a:t>
          </a:r>
        </a:p>
      </dgm:t>
    </dgm:pt>
    <dgm:pt modelId="{9B9F3676-D4D7-4533-AF59-09BB1A6E0875}" type="sibTrans" cxnId="{E39D7135-C273-42DD-B3E5-85848FAD0E69}">
      <dgm:prSet/>
      <dgm:spPr/>
      <dgm:t>
        <a:bodyPr/>
        <a:lstStyle/>
        <a:p>
          <a:endParaRPr lang="en-IN"/>
        </a:p>
      </dgm:t>
    </dgm:pt>
    <dgm:pt modelId="{82912DA9-BFB1-4E64-B236-27701EFCFB96}" type="parTrans" cxnId="{E39D7135-C273-42DD-B3E5-85848FAD0E69}">
      <dgm:prSet/>
      <dgm:spPr/>
      <dgm:t>
        <a:bodyPr/>
        <a:lstStyle/>
        <a:p>
          <a:endParaRPr lang="en-IN"/>
        </a:p>
      </dgm:t>
    </dgm:pt>
    <dgm:pt modelId="{90235462-0E1C-4182-875C-4D7199567366}">
      <dgm:prSet phldrT="[Text]"/>
      <dgm:spPr/>
      <dgm:t>
        <a:bodyPr/>
        <a:lstStyle/>
        <a:p>
          <a:pPr algn="ctr">
            <a:buNone/>
          </a:pPr>
          <a:r>
            <a:rPr lang="en-IN" dirty="0"/>
            <a:t>Application of various Machine Learning Regression models on the datasets to perform short-term prediction of COVID-19 cases and deaths</a:t>
          </a:r>
        </a:p>
      </dgm:t>
    </dgm:pt>
    <dgm:pt modelId="{E2C4D712-C804-4A9A-B604-C87E2FF6AFD7}" type="parTrans" cxnId="{79F6380E-FB8B-4830-8D9E-F0C3DEF050CA}">
      <dgm:prSet/>
      <dgm:spPr/>
      <dgm:t>
        <a:bodyPr/>
        <a:lstStyle/>
        <a:p>
          <a:endParaRPr lang="en-IN"/>
        </a:p>
      </dgm:t>
    </dgm:pt>
    <dgm:pt modelId="{9868A120-EC21-42D2-A1AE-55237798CB4F}" type="sibTrans" cxnId="{79F6380E-FB8B-4830-8D9E-F0C3DEF050CA}">
      <dgm:prSet/>
      <dgm:spPr/>
      <dgm:t>
        <a:bodyPr/>
        <a:lstStyle/>
        <a:p>
          <a:endParaRPr lang="en-IN"/>
        </a:p>
      </dgm:t>
    </dgm:pt>
    <dgm:pt modelId="{380B6481-1728-4508-B224-38B205CD9105}">
      <dgm:prSet phldrT="[Text]"/>
      <dgm:spPr/>
      <dgm:t>
        <a:bodyPr/>
        <a:lstStyle/>
        <a:p>
          <a:pPr algn="ctr">
            <a:buNone/>
          </a:pPr>
          <a:r>
            <a:rPr lang="en-IN" dirty="0"/>
            <a:t>Application of SEIR model (Effective modelling approach in Epidemiology) to forecast COVID-19 cases with more accuracy</a:t>
          </a:r>
        </a:p>
      </dgm:t>
    </dgm:pt>
    <dgm:pt modelId="{20B20373-A42F-4B19-A98F-273382CED015}" type="parTrans" cxnId="{AE7285AB-E7D7-46B4-80D7-21B18D61E264}">
      <dgm:prSet/>
      <dgm:spPr/>
      <dgm:t>
        <a:bodyPr/>
        <a:lstStyle/>
        <a:p>
          <a:endParaRPr lang="en-IN"/>
        </a:p>
      </dgm:t>
    </dgm:pt>
    <dgm:pt modelId="{2EC4F46C-351B-425A-882F-AABFE8195D74}" type="sibTrans" cxnId="{AE7285AB-E7D7-46B4-80D7-21B18D61E264}">
      <dgm:prSet/>
      <dgm:spPr/>
      <dgm:t>
        <a:bodyPr/>
        <a:lstStyle/>
        <a:p>
          <a:endParaRPr lang="en-IN"/>
        </a:p>
      </dgm:t>
    </dgm:pt>
    <dgm:pt modelId="{90CC1F04-9CEC-4C35-A825-EA2088FD3089}">
      <dgm:prSet phldrT="[Text]"/>
      <dgm:spPr/>
      <dgm:t>
        <a:bodyPr/>
        <a:lstStyle/>
        <a:p>
          <a:pPr algn="ctr">
            <a:buNone/>
          </a:pPr>
          <a:r>
            <a:rPr lang="en-IN" dirty="0"/>
            <a:t>Data Visualizations of different prediction models to obtain key insights for enabling effective decision making on handling COVID-19 spread due to Delta Variant</a:t>
          </a:r>
        </a:p>
      </dgm:t>
    </dgm:pt>
    <dgm:pt modelId="{B87034B6-F76E-41A4-9804-195493F35947}" type="parTrans" cxnId="{CDDBB098-CCE9-4D78-A1E5-1B9ADDA8C3D0}">
      <dgm:prSet/>
      <dgm:spPr/>
      <dgm:t>
        <a:bodyPr/>
        <a:lstStyle/>
        <a:p>
          <a:endParaRPr lang="en-IN"/>
        </a:p>
      </dgm:t>
    </dgm:pt>
    <dgm:pt modelId="{A266773A-96AB-402C-82B5-8F4BC6544738}" type="sibTrans" cxnId="{CDDBB098-CCE9-4D78-A1E5-1B9ADDA8C3D0}">
      <dgm:prSet/>
      <dgm:spPr/>
      <dgm:t>
        <a:bodyPr/>
        <a:lstStyle/>
        <a:p>
          <a:endParaRPr lang="en-IN"/>
        </a:p>
      </dgm:t>
    </dgm:pt>
    <dgm:pt modelId="{22420074-955E-4D7C-A267-841037AC7B48}" type="pres">
      <dgm:prSet presAssocID="{548306A6-AD9A-4964-BB77-13618E42079A}" presName="linearFlow" presStyleCnt="0">
        <dgm:presLayoutVars>
          <dgm:dir/>
          <dgm:animLvl val="lvl"/>
          <dgm:resizeHandles val="exact"/>
        </dgm:presLayoutVars>
      </dgm:prSet>
      <dgm:spPr/>
    </dgm:pt>
    <dgm:pt modelId="{B2C137CA-45E2-4D7B-82D3-28A24B2F5499}" type="pres">
      <dgm:prSet presAssocID="{5861B540-F00C-4073-BCF9-D6C2E60E01E7}" presName="composite" presStyleCnt="0"/>
      <dgm:spPr/>
    </dgm:pt>
    <dgm:pt modelId="{D9A7711C-CE4B-4A6C-AE08-9E2DE7C3C26C}" type="pres">
      <dgm:prSet presAssocID="{5861B540-F00C-4073-BCF9-D6C2E60E01E7}" presName="parentText" presStyleLbl="alignNode1" presStyleIdx="0" presStyleCnt="5">
        <dgm:presLayoutVars>
          <dgm:chMax val="1"/>
          <dgm:bulletEnabled val="1"/>
        </dgm:presLayoutVars>
      </dgm:prSet>
      <dgm:spPr/>
    </dgm:pt>
    <dgm:pt modelId="{3DF45FF0-7A05-414D-93A9-B6CCFECE01C1}" type="pres">
      <dgm:prSet presAssocID="{5861B540-F00C-4073-BCF9-D6C2E60E01E7}" presName="descendantText" presStyleLbl="alignAcc1" presStyleIdx="0" presStyleCnt="5">
        <dgm:presLayoutVars>
          <dgm:bulletEnabled val="1"/>
        </dgm:presLayoutVars>
      </dgm:prSet>
      <dgm:spPr/>
    </dgm:pt>
    <dgm:pt modelId="{5343EACC-3322-4545-B75D-F646E0EB9F88}" type="pres">
      <dgm:prSet presAssocID="{D21FD755-B3B8-468C-A198-192EC5CED7F1}" presName="sp" presStyleCnt="0"/>
      <dgm:spPr/>
    </dgm:pt>
    <dgm:pt modelId="{FB6287FA-7B14-4989-BB01-D3000E092812}" type="pres">
      <dgm:prSet presAssocID="{7E5BECA6-52CD-4305-ADF3-6B3EF55B2734}" presName="composite" presStyleCnt="0"/>
      <dgm:spPr/>
    </dgm:pt>
    <dgm:pt modelId="{42B767BC-4C8B-4780-91F8-99D21165774B}" type="pres">
      <dgm:prSet presAssocID="{7E5BECA6-52CD-4305-ADF3-6B3EF55B2734}" presName="parentText" presStyleLbl="alignNode1" presStyleIdx="1" presStyleCnt="5">
        <dgm:presLayoutVars>
          <dgm:chMax val="1"/>
          <dgm:bulletEnabled val="1"/>
        </dgm:presLayoutVars>
      </dgm:prSet>
      <dgm:spPr/>
    </dgm:pt>
    <dgm:pt modelId="{53A1617D-2F32-43C2-AEC1-F383A4D3C9B1}" type="pres">
      <dgm:prSet presAssocID="{7E5BECA6-52CD-4305-ADF3-6B3EF55B2734}" presName="descendantText" presStyleLbl="alignAcc1" presStyleIdx="1" presStyleCnt="5">
        <dgm:presLayoutVars>
          <dgm:bulletEnabled val="1"/>
        </dgm:presLayoutVars>
      </dgm:prSet>
      <dgm:spPr/>
    </dgm:pt>
    <dgm:pt modelId="{C2F0D085-EE8C-4308-8008-4E11D7BC352F}" type="pres">
      <dgm:prSet presAssocID="{0BEA7F08-B8E3-4FA5-B1EA-BA89A1F6F2EF}" presName="sp" presStyleCnt="0"/>
      <dgm:spPr/>
    </dgm:pt>
    <dgm:pt modelId="{247F78E9-7651-419C-8D44-01B2162B7A0B}" type="pres">
      <dgm:prSet presAssocID="{61108489-7142-4480-8D6C-FC30994364DC}" presName="composite" presStyleCnt="0"/>
      <dgm:spPr/>
    </dgm:pt>
    <dgm:pt modelId="{33C72C30-AF4D-4BA7-BAA1-6940184C79E2}" type="pres">
      <dgm:prSet presAssocID="{61108489-7142-4480-8D6C-FC30994364DC}" presName="parentText" presStyleLbl="alignNode1" presStyleIdx="2" presStyleCnt="5">
        <dgm:presLayoutVars>
          <dgm:chMax val="1"/>
          <dgm:bulletEnabled val="1"/>
        </dgm:presLayoutVars>
      </dgm:prSet>
      <dgm:spPr/>
    </dgm:pt>
    <dgm:pt modelId="{BA962819-AF76-43C3-BCD6-B3CF90A82219}" type="pres">
      <dgm:prSet presAssocID="{61108489-7142-4480-8D6C-FC30994364DC}" presName="descendantText" presStyleLbl="alignAcc1" presStyleIdx="2" presStyleCnt="5">
        <dgm:presLayoutVars>
          <dgm:bulletEnabled val="1"/>
        </dgm:presLayoutVars>
      </dgm:prSet>
      <dgm:spPr/>
    </dgm:pt>
    <dgm:pt modelId="{373324E0-B64C-4EA4-8057-A89F0D52B6D3}" type="pres">
      <dgm:prSet presAssocID="{C791D366-86D1-472C-9ABE-856BFB06001B}" presName="sp" presStyleCnt="0"/>
      <dgm:spPr/>
    </dgm:pt>
    <dgm:pt modelId="{9AD9DE26-FCDB-46AA-B348-11EAE0C10DCA}" type="pres">
      <dgm:prSet presAssocID="{69B5C3FF-0283-4F61-90A2-536E5855DFB1}" presName="composite" presStyleCnt="0"/>
      <dgm:spPr/>
    </dgm:pt>
    <dgm:pt modelId="{5A7F6B54-8494-448D-B4B9-C0A1685A4604}" type="pres">
      <dgm:prSet presAssocID="{69B5C3FF-0283-4F61-90A2-536E5855DFB1}" presName="parentText" presStyleLbl="alignNode1" presStyleIdx="3" presStyleCnt="5">
        <dgm:presLayoutVars>
          <dgm:chMax val="1"/>
          <dgm:bulletEnabled val="1"/>
        </dgm:presLayoutVars>
      </dgm:prSet>
      <dgm:spPr/>
    </dgm:pt>
    <dgm:pt modelId="{C1780265-AB9E-4F0C-A789-78C33D38737F}" type="pres">
      <dgm:prSet presAssocID="{69B5C3FF-0283-4F61-90A2-536E5855DFB1}" presName="descendantText" presStyleLbl="alignAcc1" presStyleIdx="3" presStyleCnt="5">
        <dgm:presLayoutVars>
          <dgm:bulletEnabled val="1"/>
        </dgm:presLayoutVars>
      </dgm:prSet>
      <dgm:spPr/>
    </dgm:pt>
    <dgm:pt modelId="{F2E5B7E2-2016-47B4-A0D4-A50501B977CF}" type="pres">
      <dgm:prSet presAssocID="{9B9F3676-D4D7-4533-AF59-09BB1A6E0875}" presName="sp" presStyleCnt="0"/>
      <dgm:spPr/>
    </dgm:pt>
    <dgm:pt modelId="{BF8BB1BC-093B-474B-903B-0A4DF09CF5C0}" type="pres">
      <dgm:prSet presAssocID="{D39E3BA7-7917-418F-8D02-1A8E06F15868}" presName="composite" presStyleCnt="0"/>
      <dgm:spPr/>
    </dgm:pt>
    <dgm:pt modelId="{05701F1D-CE36-4C78-93BA-FF12AD40553A}" type="pres">
      <dgm:prSet presAssocID="{D39E3BA7-7917-418F-8D02-1A8E06F15868}" presName="parentText" presStyleLbl="alignNode1" presStyleIdx="4" presStyleCnt="5">
        <dgm:presLayoutVars>
          <dgm:chMax val="1"/>
          <dgm:bulletEnabled val="1"/>
        </dgm:presLayoutVars>
      </dgm:prSet>
      <dgm:spPr/>
    </dgm:pt>
    <dgm:pt modelId="{414A2FBD-A0D1-48EA-AC46-1A1461258B9C}" type="pres">
      <dgm:prSet presAssocID="{D39E3BA7-7917-418F-8D02-1A8E06F15868}" presName="descendantText" presStyleLbl="alignAcc1" presStyleIdx="4" presStyleCnt="5">
        <dgm:presLayoutVars>
          <dgm:bulletEnabled val="1"/>
        </dgm:presLayoutVars>
      </dgm:prSet>
      <dgm:spPr/>
    </dgm:pt>
  </dgm:ptLst>
  <dgm:cxnLst>
    <dgm:cxn modelId="{73F10F0A-556C-4AF1-B6E0-8E33800B6816}" type="presOf" srcId="{69B5C3FF-0283-4F61-90A2-536E5855DFB1}" destId="{5A7F6B54-8494-448D-B4B9-C0A1685A4604}" srcOrd="0" destOrd="0" presId="urn:microsoft.com/office/officeart/2005/8/layout/chevron2"/>
    <dgm:cxn modelId="{3C290C0B-DB65-46D1-A2ED-D03D836D3513}" type="presOf" srcId="{7E5BECA6-52CD-4305-ADF3-6B3EF55B2734}" destId="{42B767BC-4C8B-4780-91F8-99D21165774B}" srcOrd="0" destOrd="0" presId="urn:microsoft.com/office/officeart/2005/8/layout/chevron2"/>
    <dgm:cxn modelId="{79F6380E-FB8B-4830-8D9E-F0C3DEF050CA}" srcId="{61108489-7142-4480-8D6C-FC30994364DC}" destId="{90235462-0E1C-4182-875C-4D7199567366}" srcOrd="0" destOrd="0" parTransId="{E2C4D712-C804-4A9A-B604-C87E2FF6AFD7}" sibTransId="{9868A120-EC21-42D2-A1AE-55237798CB4F}"/>
    <dgm:cxn modelId="{43C1D71D-77EA-445D-B96E-A53A3DD80101}" type="presOf" srcId="{90235462-0E1C-4182-875C-4D7199567366}" destId="{BA962819-AF76-43C3-BCD6-B3CF90A82219}" srcOrd="0" destOrd="0" presId="urn:microsoft.com/office/officeart/2005/8/layout/chevron2"/>
    <dgm:cxn modelId="{957DC726-7C72-4F9F-B7B2-80F6ED87E828}" type="presOf" srcId="{D39E3BA7-7917-418F-8D02-1A8E06F15868}" destId="{05701F1D-CE36-4C78-93BA-FF12AD40553A}" srcOrd="0" destOrd="0" presId="urn:microsoft.com/office/officeart/2005/8/layout/chevron2"/>
    <dgm:cxn modelId="{A5119D27-BD3B-4F36-BB02-5E39882FE394}" type="presOf" srcId="{548306A6-AD9A-4964-BB77-13618E42079A}" destId="{22420074-955E-4D7C-A267-841037AC7B48}" srcOrd="0" destOrd="0" presId="urn:microsoft.com/office/officeart/2005/8/layout/chevron2"/>
    <dgm:cxn modelId="{A7B4332A-5159-4250-B451-941ABA61FA1F}" type="presOf" srcId="{5861B540-F00C-4073-BCF9-D6C2E60E01E7}" destId="{D9A7711C-CE4B-4A6C-AE08-9E2DE7C3C26C}" srcOrd="0" destOrd="0" presId="urn:microsoft.com/office/officeart/2005/8/layout/chevron2"/>
    <dgm:cxn modelId="{5BAA7F2F-757C-4850-9F7C-F46189297A11}" type="presOf" srcId="{69CC4AA1-5247-4400-BD43-94BE39813831}" destId="{3DF45FF0-7A05-414D-93A9-B6CCFECE01C1}" srcOrd="0" destOrd="0" presId="urn:microsoft.com/office/officeart/2005/8/layout/chevron2"/>
    <dgm:cxn modelId="{E39D7135-C273-42DD-B3E5-85848FAD0E69}" srcId="{548306A6-AD9A-4964-BB77-13618E42079A}" destId="{69B5C3FF-0283-4F61-90A2-536E5855DFB1}" srcOrd="3" destOrd="0" parTransId="{82912DA9-BFB1-4E64-B236-27701EFCFB96}" sibTransId="{9B9F3676-D4D7-4533-AF59-09BB1A6E0875}"/>
    <dgm:cxn modelId="{91079C37-7D1C-4035-85DD-A6B7B7713860}" srcId="{548306A6-AD9A-4964-BB77-13618E42079A}" destId="{61108489-7142-4480-8D6C-FC30994364DC}" srcOrd="2" destOrd="0" parTransId="{F8F4F84D-CD53-4EEF-AE73-7B057C2DFFDC}" sibTransId="{C791D366-86D1-472C-9ABE-856BFB06001B}"/>
    <dgm:cxn modelId="{70912A44-B7F4-4AA3-A507-5A6AAD172110}" type="presOf" srcId="{63EDCD04-5A4C-4AD1-A932-DF02634D5A11}" destId="{53A1617D-2F32-43C2-AEC1-F383A4D3C9B1}" srcOrd="0" destOrd="0" presId="urn:microsoft.com/office/officeart/2005/8/layout/chevron2"/>
    <dgm:cxn modelId="{EA24D473-BA84-48DB-BFB7-15E021110647}" srcId="{548306A6-AD9A-4964-BB77-13618E42079A}" destId="{D39E3BA7-7917-418F-8D02-1A8E06F15868}" srcOrd="4" destOrd="0" parTransId="{6858791D-B49D-49B1-948D-FCA5B1CF1862}" sibTransId="{921F422D-D214-4158-8802-6D7E7C5F3232}"/>
    <dgm:cxn modelId="{B2C46155-F3E1-461A-80CE-3FE91F68B41F}" srcId="{5861B540-F00C-4073-BCF9-D6C2E60E01E7}" destId="{69CC4AA1-5247-4400-BD43-94BE39813831}" srcOrd="0" destOrd="0" parTransId="{97B54F34-2D0E-4C3B-A105-34D3E4542DEC}" sibTransId="{3D1B7ADF-0C20-4226-B6DD-01E8035C59CC}"/>
    <dgm:cxn modelId="{5061D683-43AE-40F5-82C6-6E21BE491912}" srcId="{548306A6-AD9A-4964-BB77-13618E42079A}" destId="{7E5BECA6-52CD-4305-ADF3-6B3EF55B2734}" srcOrd="1" destOrd="0" parTransId="{5906AE95-F5CD-40D8-A886-3F6509C447E8}" sibTransId="{0BEA7F08-B8E3-4FA5-B1EA-BA89A1F6F2EF}"/>
    <dgm:cxn modelId="{CDDBB098-CCE9-4D78-A1E5-1B9ADDA8C3D0}" srcId="{D39E3BA7-7917-418F-8D02-1A8E06F15868}" destId="{90CC1F04-9CEC-4C35-A825-EA2088FD3089}" srcOrd="0" destOrd="0" parTransId="{B87034B6-F76E-41A4-9804-195493F35947}" sibTransId="{A266773A-96AB-402C-82B5-8F4BC6544738}"/>
    <dgm:cxn modelId="{0835A6A2-0258-46D9-B42E-C6985AA68D6A}" type="presOf" srcId="{61108489-7142-4480-8D6C-FC30994364DC}" destId="{33C72C30-AF4D-4BA7-BAA1-6940184C79E2}" srcOrd="0" destOrd="0" presId="urn:microsoft.com/office/officeart/2005/8/layout/chevron2"/>
    <dgm:cxn modelId="{B8222EAA-29D8-4096-A860-6F740C731470}" type="presOf" srcId="{90CC1F04-9CEC-4C35-A825-EA2088FD3089}" destId="{414A2FBD-A0D1-48EA-AC46-1A1461258B9C}" srcOrd="0" destOrd="0" presId="urn:microsoft.com/office/officeart/2005/8/layout/chevron2"/>
    <dgm:cxn modelId="{AE7285AB-E7D7-46B4-80D7-21B18D61E264}" srcId="{69B5C3FF-0283-4F61-90A2-536E5855DFB1}" destId="{380B6481-1728-4508-B224-38B205CD9105}" srcOrd="0" destOrd="0" parTransId="{20B20373-A42F-4B19-A98F-273382CED015}" sibTransId="{2EC4F46C-351B-425A-882F-AABFE8195D74}"/>
    <dgm:cxn modelId="{D935B0B4-D30C-45B7-B30A-CC7E901AAD27}" type="presOf" srcId="{380B6481-1728-4508-B224-38B205CD9105}" destId="{C1780265-AB9E-4F0C-A789-78C33D38737F}" srcOrd="0" destOrd="0" presId="urn:microsoft.com/office/officeart/2005/8/layout/chevron2"/>
    <dgm:cxn modelId="{8F344CBC-0F80-4B22-9FDC-1728437FA38D}" srcId="{7E5BECA6-52CD-4305-ADF3-6B3EF55B2734}" destId="{63EDCD04-5A4C-4AD1-A932-DF02634D5A11}" srcOrd="0" destOrd="0" parTransId="{A6F71E40-2FA1-4F2D-9BCB-06E41EEB223C}" sibTransId="{E2D61492-72A9-4F11-85C7-CE10C90B6442}"/>
    <dgm:cxn modelId="{7C5D6ACC-B122-41D7-BE58-76D1C93346DD}" srcId="{548306A6-AD9A-4964-BB77-13618E42079A}" destId="{5861B540-F00C-4073-BCF9-D6C2E60E01E7}" srcOrd="0" destOrd="0" parTransId="{D1748EB8-D54B-49C0-98D8-1F6A90D271A5}" sibTransId="{D21FD755-B3B8-468C-A198-192EC5CED7F1}"/>
    <dgm:cxn modelId="{41871C88-9ACB-48C8-BD38-0F841BDA4D41}" type="presParOf" srcId="{22420074-955E-4D7C-A267-841037AC7B48}" destId="{B2C137CA-45E2-4D7B-82D3-28A24B2F5499}" srcOrd="0" destOrd="0" presId="urn:microsoft.com/office/officeart/2005/8/layout/chevron2"/>
    <dgm:cxn modelId="{9B9440F8-A188-4ADC-8049-22C7FD2B9FD7}" type="presParOf" srcId="{B2C137CA-45E2-4D7B-82D3-28A24B2F5499}" destId="{D9A7711C-CE4B-4A6C-AE08-9E2DE7C3C26C}" srcOrd="0" destOrd="0" presId="urn:microsoft.com/office/officeart/2005/8/layout/chevron2"/>
    <dgm:cxn modelId="{1A9324D9-DF45-4C47-BF51-ADDAD2E02D68}" type="presParOf" srcId="{B2C137CA-45E2-4D7B-82D3-28A24B2F5499}" destId="{3DF45FF0-7A05-414D-93A9-B6CCFECE01C1}" srcOrd="1" destOrd="0" presId="urn:microsoft.com/office/officeart/2005/8/layout/chevron2"/>
    <dgm:cxn modelId="{90E0F8BD-31E4-4DF8-88B0-73AEF670C236}" type="presParOf" srcId="{22420074-955E-4D7C-A267-841037AC7B48}" destId="{5343EACC-3322-4545-B75D-F646E0EB9F88}" srcOrd="1" destOrd="0" presId="urn:microsoft.com/office/officeart/2005/8/layout/chevron2"/>
    <dgm:cxn modelId="{6F3A7C2D-AEAB-4B77-ABCF-E5098B42B703}" type="presParOf" srcId="{22420074-955E-4D7C-A267-841037AC7B48}" destId="{FB6287FA-7B14-4989-BB01-D3000E092812}" srcOrd="2" destOrd="0" presId="urn:microsoft.com/office/officeart/2005/8/layout/chevron2"/>
    <dgm:cxn modelId="{6C458B1B-CD4B-4652-9449-DE135C187E30}" type="presParOf" srcId="{FB6287FA-7B14-4989-BB01-D3000E092812}" destId="{42B767BC-4C8B-4780-91F8-99D21165774B}" srcOrd="0" destOrd="0" presId="urn:microsoft.com/office/officeart/2005/8/layout/chevron2"/>
    <dgm:cxn modelId="{92879BDF-61F1-4194-B6C6-F8E7FC42E8E1}" type="presParOf" srcId="{FB6287FA-7B14-4989-BB01-D3000E092812}" destId="{53A1617D-2F32-43C2-AEC1-F383A4D3C9B1}" srcOrd="1" destOrd="0" presId="urn:microsoft.com/office/officeart/2005/8/layout/chevron2"/>
    <dgm:cxn modelId="{A6F8A8B3-D919-4022-B6A8-376B86501824}" type="presParOf" srcId="{22420074-955E-4D7C-A267-841037AC7B48}" destId="{C2F0D085-EE8C-4308-8008-4E11D7BC352F}" srcOrd="3" destOrd="0" presId="urn:microsoft.com/office/officeart/2005/8/layout/chevron2"/>
    <dgm:cxn modelId="{E5E4F258-9B1E-4CC9-9CD9-94A38ED2A3BF}" type="presParOf" srcId="{22420074-955E-4D7C-A267-841037AC7B48}" destId="{247F78E9-7651-419C-8D44-01B2162B7A0B}" srcOrd="4" destOrd="0" presId="urn:microsoft.com/office/officeart/2005/8/layout/chevron2"/>
    <dgm:cxn modelId="{DA02AA5C-8554-4A98-8993-AAC89F09C87A}" type="presParOf" srcId="{247F78E9-7651-419C-8D44-01B2162B7A0B}" destId="{33C72C30-AF4D-4BA7-BAA1-6940184C79E2}" srcOrd="0" destOrd="0" presId="urn:microsoft.com/office/officeart/2005/8/layout/chevron2"/>
    <dgm:cxn modelId="{2781FBBB-E31A-4442-80AE-1F601232EE82}" type="presParOf" srcId="{247F78E9-7651-419C-8D44-01B2162B7A0B}" destId="{BA962819-AF76-43C3-BCD6-B3CF90A82219}" srcOrd="1" destOrd="0" presId="urn:microsoft.com/office/officeart/2005/8/layout/chevron2"/>
    <dgm:cxn modelId="{1FCB17D6-2FFC-4919-B8B2-256BC4906DDE}" type="presParOf" srcId="{22420074-955E-4D7C-A267-841037AC7B48}" destId="{373324E0-B64C-4EA4-8057-A89F0D52B6D3}" srcOrd="5" destOrd="0" presId="urn:microsoft.com/office/officeart/2005/8/layout/chevron2"/>
    <dgm:cxn modelId="{40C735AE-35C9-4BF9-9AE0-EA73C74C0265}" type="presParOf" srcId="{22420074-955E-4D7C-A267-841037AC7B48}" destId="{9AD9DE26-FCDB-46AA-B348-11EAE0C10DCA}" srcOrd="6" destOrd="0" presId="urn:microsoft.com/office/officeart/2005/8/layout/chevron2"/>
    <dgm:cxn modelId="{2FAA3054-3AD3-468E-9661-78CF301549C0}" type="presParOf" srcId="{9AD9DE26-FCDB-46AA-B348-11EAE0C10DCA}" destId="{5A7F6B54-8494-448D-B4B9-C0A1685A4604}" srcOrd="0" destOrd="0" presId="urn:microsoft.com/office/officeart/2005/8/layout/chevron2"/>
    <dgm:cxn modelId="{D77A5F89-7838-4AFB-9294-6AFDA732C683}" type="presParOf" srcId="{9AD9DE26-FCDB-46AA-B348-11EAE0C10DCA}" destId="{C1780265-AB9E-4F0C-A789-78C33D38737F}" srcOrd="1" destOrd="0" presId="urn:microsoft.com/office/officeart/2005/8/layout/chevron2"/>
    <dgm:cxn modelId="{3B7B0AD6-E9DA-4E1C-A968-5706B900F29E}" type="presParOf" srcId="{22420074-955E-4D7C-A267-841037AC7B48}" destId="{F2E5B7E2-2016-47B4-A0D4-A50501B977CF}" srcOrd="7" destOrd="0" presId="urn:microsoft.com/office/officeart/2005/8/layout/chevron2"/>
    <dgm:cxn modelId="{41D522BA-F245-45A9-8AE8-1A4DE5721629}" type="presParOf" srcId="{22420074-955E-4D7C-A267-841037AC7B48}" destId="{BF8BB1BC-093B-474B-903B-0A4DF09CF5C0}" srcOrd="8" destOrd="0" presId="urn:microsoft.com/office/officeart/2005/8/layout/chevron2"/>
    <dgm:cxn modelId="{BC463ACA-1DFC-41C5-909F-51C3E99E5D86}" type="presParOf" srcId="{BF8BB1BC-093B-474B-903B-0A4DF09CF5C0}" destId="{05701F1D-CE36-4C78-93BA-FF12AD40553A}" srcOrd="0" destOrd="0" presId="urn:microsoft.com/office/officeart/2005/8/layout/chevron2"/>
    <dgm:cxn modelId="{46250CDD-DE89-432D-AEBA-0CF67304D6E6}" type="presParOf" srcId="{BF8BB1BC-093B-474B-903B-0A4DF09CF5C0}" destId="{414A2FBD-A0D1-48EA-AC46-1A1461258B9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A7711C-CE4B-4A6C-AE08-9E2DE7C3C26C}">
      <dsp:nvSpPr>
        <dsp:cNvPr id="0" name=""/>
        <dsp:cNvSpPr/>
      </dsp:nvSpPr>
      <dsp:spPr>
        <a:xfrm rot="5400000">
          <a:off x="-154993" y="156135"/>
          <a:ext cx="1033293" cy="723305"/>
        </a:xfrm>
        <a:prstGeom prst="chevron">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IN" sz="2100" kern="1200" dirty="0"/>
            <a:t>1</a:t>
          </a:r>
        </a:p>
      </dsp:txBody>
      <dsp:txXfrm rot="-5400000">
        <a:off x="2" y="362794"/>
        <a:ext cx="723305" cy="309988"/>
      </dsp:txXfrm>
    </dsp:sp>
    <dsp:sp modelId="{3DF45FF0-7A05-414D-93A9-B6CCFECE01C1}">
      <dsp:nvSpPr>
        <dsp:cNvPr id="0" name=""/>
        <dsp:cNvSpPr/>
      </dsp:nvSpPr>
      <dsp:spPr>
        <a:xfrm rot="5400000">
          <a:off x="5580494" y="-4856048"/>
          <a:ext cx="671640" cy="10386019"/>
        </a:xfrm>
        <a:prstGeom prst="round2Same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ctr" defTabSz="933450">
            <a:lnSpc>
              <a:spcPct val="90000"/>
            </a:lnSpc>
            <a:spcBef>
              <a:spcPct val="0"/>
            </a:spcBef>
            <a:spcAft>
              <a:spcPct val="15000"/>
            </a:spcAft>
            <a:buNone/>
          </a:pPr>
          <a:r>
            <a:rPr lang="en-IN" sz="2100" kern="1200" dirty="0"/>
            <a:t>Raw Data Collection, Data Preparation and Data Pre-processing to perform Initial Exploratory Data Analysis to determine Cumulative COVID-19 cases and deaths</a:t>
          </a:r>
        </a:p>
      </dsp:txBody>
      <dsp:txXfrm rot="-5400000">
        <a:off x="723305" y="33928"/>
        <a:ext cx="10353232" cy="606066"/>
      </dsp:txXfrm>
    </dsp:sp>
    <dsp:sp modelId="{42B767BC-4C8B-4780-91F8-99D21165774B}">
      <dsp:nvSpPr>
        <dsp:cNvPr id="0" name=""/>
        <dsp:cNvSpPr/>
      </dsp:nvSpPr>
      <dsp:spPr>
        <a:xfrm rot="5400000">
          <a:off x="-154993" y="1071594"/>
          <a:ext cx="1033293" cy="723305"/>
        </a:xfrm>
        <a:prstGeom prst="chevron">
          <a:avLst/>
        </a:prstGeom>
        <a:solidFill>
          <a:schemeClr val="accent4">
            <a:hueOff val="-3166356"/>
            <a:satOff val="12319"/>
            <a:lumOff val="9019"/>
            <a:alphaOff val="0"/>
          </a:schemeClr>
        </a:solidFill>
        <a:ln w="12700" cap="flat" cmpd="sng" algn="ctr">
          <a:solidFill>
            <a:schemeClr val="accent4">
              <a:hueOff val="-3166356"/>
              <a:satOff val="12319"/>
              <a:lumOff val="9019"/>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IN" sz="2100" kern="1200" dirty="0"/>
            <a:t>2</a:t>
          </a:r>
        </a:p>
      </dsp:txBody>
      <dsp:txXfrm rot="-5400000">
        <a:off x="2" y="1278253"/>
        <a:ext cx="723305" cy="309988"/>
      </dsp:txXfrm>
    </dsp:sp>
    <dsp:sp modelId="{53A1617D-2F32-43C2-AEC1-F383A4D3C9B1}">
      <dsp:nvSpPr>
        <dsp:cNvPr id="0" name=""/>
        <dsp:cNvSpPr/>
      </dsp:nvSpPr>
      <dsp:spPr>
        <a:xfrm rot="5400000">
          <a:off x="5580494" y="-3940589"/>
          <a:ext cx="671640" cy="10386019"/>
        </a:xfrm>
        <a:prstGeom prst="round2SameRect">
          <a:avLst/>
        </a:prstGeom>
        <a:solidFill>
          <a:schemeClr val="lt1">
            <a:alpha val="90000"/>
            <a:hueOff val="0"/>
            <a:satOff val="0"/>
            <a:lumOff val="0"/>
            <a:alphaOff val="0"/>
          </a:schemeClr>
        </a:solidFill>
        <a:ln w="12700" cap="flat" cmpd="sng" algn="ctr">
          <a:solidFill>
            <a:schemeClr val="accent4">
              <a:hueOff val="-3166356"/>
              <a:satOff val="12319"/>
              <a:lumOff val="901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ctr" defTabSz="933450">
            <a:lnSpc>
              <a:spcPct val="90000"/>
            </a:lnSpc>
            <a:spcBef>
              <a:spcPct val="0"/>
            </a:spcBef>
            <a:spcAft>
              <a:spcPct val="15000"/>
            </a:spcAft>
            <a:buNone/>
          </a:pPr>
          <a:r>
            <a:rPr lang="en-IN" sz="2100" kern="1200" dirty="0"/>
            <a:t>Summarization of the main characteristics of the datasets using EDA to visualize Recent Trend of COVID-19 (Delta Variant)</a:t>
          </a:r>
        </a:p>
      </dsp:txBody>
      <dsp:txXfrm rot="-5400000">
        <a:off x="723305" y="949387"/>
        <a:ext cx="10353232" cy="606066"/>
      </dsp:txXfrm>
    </dsp:sp>
    <dsp:sp modelId="{33C72C30-AF4D-4BA7-BAA1-6940184C79E2}">
      <dsp:nvSpPr>
        <dsp:cNvPr id="0" name=""/>
        <dsp:cNvSpPr/>
      </dsp:nvSpPr>
      <dsp:spPr>
        <a:xfrm rot="5400000">
          <a:off x="-154993" y="1987053"/>
          <a:ext cx="1033293" cy="723305"/>
        </a:xfrm>
        <a:prstGeom prst="chevron">
          <a:avLst/>
        </a:prstGeom>
        <a:solidFill>
          <a:schemeClr val="accent4">
            <a:hueOff val="-6332712"/>
            <a:satOff val="24639"/>
            <a:lumOff val="18038"/>
            <a:alphaOff val="0"/>
          </a:schemeClr>
        </a:solidFill>
        <a:ln w="12700" cap="flat" cmpd="sng" algn="ctr">
          <a:solidFill>
            <a:schemeClr val="accent4">
              <a:hueOff val="-6332712"/>
              <a:satOff val="24639"/>
              <a:lumOff val="18038"/>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IN" sz="2100" kern="1200" dirty="0"/>
            <a:t>3</a:t>
          </a:r>
        </a:p>
      </dsp:txBody>
      <dsp:txXfrm rot="-5400000">
        <a:off x="2" y="2193712"/>
        <a:ext cx="723305" cy="309988"/>
      </dsp:txXfrm>
    </dsp:sp>
    <dsp:sp modelId="{BA962819-AF76-43C3-BCD6-B3CF90A82219}">
      <dsp:nvSpPr>
        <dsp:cNvPr id="0" name=""/>
        <dsp:cNvSpPr/>
      </dsp:nvSpPr>
      <dsp:spPr>
        <a:xfrm rot="5400000">
          <a:off x="5580494" y="-3025129"/>
          <a:ext cx="671640" cy="10386019"/>
        </a:xfrm>
        <a:prstGeom prst="round2SameRect">
          <a:avLst/>
        </a:prstGeom>
        <a:solidFill>
          <a:schemeClr val="lt1">
            <a:alpha val="90000"/>
            <a:hueOff val="0"/>
            <a:satOff val="0"/>
            <a:lumOff val="0"/>
            <a:alphaOff val="0"/>
          </a:schemeClr>
        </a:solidFill>
        <a:ln w="12700" cap="flat" cmpd="sng" algn="ctr">
          <a:solidFill>
            <a:schemeClr val="accent4">
              <a:hueOff val="-6332712"/>
              <a:satOff val="24639"/>
              <a:lumOff val="1803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ctr" defTabSz="933450">
            <a:lnSpc>
              <a:spcPct val="90000"/>
            </a:lnSpc>
            <a:spcBef>
              <a:spcPct val="0"/>
            </a:spcBef>
            <a:spcAft>
              <a:spcPct val="15000"/>
            </a:spcAft>
            <a:buNone/>
          </a:pPr>
          <a:r>
            <a:rPr lang="en-IN" sz="2100" kern="1200" dirty="0"/>
            <a:t>Application of various Machine Learning Regression models on the datasets to perform short-term prediction of COVID-19 cases and deaths</a:t>
          </a:r>
        </a:p>
      </dsp:txBody>
      <dsp:txXfrm rot="-5400000">
        <a:off x="723305" y="1864847"/>
        <a:ext cx="10353232" cy="606066"/>
      </dsp:txXfrm>
    </dsp:sp>
    <dsp:sp modelId="{5A7F6B54-8494-448D-B4B9-C0A1685A4604}">
      <dsp:nvSpPr>
        <dsp:cNvPr id="0" name=""/>
        <dsp:cNvSpPr/>
      </dsp:nvSpPr>
      <dsp:spPr>
        <a:xfrm rot="5400000">
          <a:off x="-154993" y="2902513"/>
          <a:ext cx="1033293" cy="723305"/>
        </a:xfrm>
        <a:prstGeom prst="chevron">
          <a:avLst/>
        </a:prstGeom>
        <a:solidFill>
          <a:schemeClr val="accent4">
            <a:hueOff val="-9499069"/>
            <a:satOff val="36958"/>
            <a:lumOff val="27058"/>
            <a:alphaOff val="0"/>
          </a:schemeClr>
        </a:solidFill>
        <a:ln w="12700" cap="flat" cmpd="sng" algn="ctr">
          <a:solidFill>
            <a:schemeClr val="accent4">
              <a:hueOff val="-9499069"/>
              <a:satOff val="36958"/>
              <a:lumOff val="27058"/>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IN" sz="2100" kern="1200" dirty="0"/>
            <a:t>4</a:t>
          </a:r>
        </a:p>
      </dsp:txBody>
      <dsp:txXfrm rot="-5400000">
        <a:off x="2" y="3109172"/>
        <a:ext cx="723305" cy="309988"/>
      </dsp:txXfrm>
    </dsp:sp>
    <dsp:sp modelId="{C1780265-AB9E-4F0C-A789-78C33D38737F}">
      <dsp:nvSpPr>
        <dsp:cNvPr id="0" name=""/>
        <dsp:cNvSpPr/>
      </dsp:nvSpPr>
      <dsp:spPr>
        <a:xfrm rot="5400000">
          <a:off x="5580494" y="-2109670"/>
          <a:ext cx="671640" cy="10386019"/>
        </a:xfrm>
        <a:prstGeom prst="round2SameRect">
          <a:avLst/>
        </a:prstGeom>
        <a:solidFill>
          <a:schemeClr val="lt1">
            <a:alpha val="90000"/>
            <a:hueOff val="0"/>
            <a:satOff val="0"/>
            <a:lumOff val="0"/>
            <a:alphaOff val="0"/>
          </a:schemeClr>
        </a:solidFill>
        <a:ln w="12700" cap="flat" cmpd="sng" algn="ctr">
          <a:solidFill>
            <a:schemeClr val="accent4">
              <a:hueOff val="-9499069"/>
              <a:satOff val="36958"/>
              <a:lumOff val="2705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ctr" defTabSz="933450">
            <a:lnSpc>
              <a:spcPct val="90000"/>
            </a:lnSpc>
            <a:spcBef>
              <a:spcPct val="0"/>
            </a:spcBef>
            <a:spcAft>
              <a:spcPct val="15000"/>
            </a:spcAft>
            <a:buNone/>
          </a:pPr>
          <a:r>
            <a:rPr lang="en-IN" sz="2100" kern="1200" dirty="0"/>
            <a:t>Application of SEIR model (Effective modelling approach in Epidemiology) to forecast COVID-19 cases with more accuracy</a:t>
          </a:r>
        </a:p>
      </dsp:txBody>
      <dsp:txXfrm rot="-5400000">
        <a:off x="723305" y="2780306"/>
        <a:ext cx="10353232" cy="606066"/>
      </dsp:txXfrm>
    </dsp:sp>
    <dsp:sp modelId="{05701F1D-CE36-4C78-93BA-FF12AD40553A}">
      <dsp:nvSpPr>
        <dsp:cNvPr id="0" name=""/>
        <dsp:cNvSpPr/>
      </dsp:nvSpPr>
      <dsp:spPr>
        <a:xfrm rot="5400000">
          <a:off x="-154993" y="3817972"/>
          <a:ext cx="1033293" cy="723305"/>
        </a:xfrm>
        <a:prstGeom prst="chevron">
          <a:avLst/>
        </a:prstGeom>
        <a:solidFill>
          <a:schemeClr val="accent4">
            <a:hueOff val="-12665424"/>
            <a:satOff val="49277"/>
            <a:lumOff val="36077"/>
            <a:alphaOff val="0"/>
          </a:schemeClr>
        </a:solidFill>
        <a:ln w="12700" cap="flat" cmpd="sng" algn="ctr">
          <a:solidFill>
            <a:schemeClr val="accent4">
              <a:hueOff val="-12665424"/>
              <a:satOff val="49277"/>
              <a:lumOff val="36077"/>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IN" sz="2100" kern="1200" dirty="0"/>
            <a:t>5</a:t>
          </a:r>
        </a:p>
      </dsp:txBody>
      <dsp:txXfrm rot="-5400000">
        <a:off x="2" y="4024631"/>
        <a:ext cx="723305" cy="309988"/>
      </dsp:txXfrm>
    </dsp:sp>
    <dsp:sp modelId="{414A2FBD-A0D1-48EA-AC46-1A1461258B9C}">
      <dsp:nvSpPr>
        <dsp:cNvPr id="0" name=""/>
        <dsp:cNvSpPr/>
      </dsp:nvSpPr>
      <dsp:spPr>
        <a:xfrm rot="5400000">
          <a:off x="5580494" y="-1194211"/>
          <a:ext cx="671640" cy="10386019"/>
        </a:xfrm>
        <a:prstGeom prst="round2SameRect">
          <a:avLst/>
        </a:prstGeom>
        <a:solidFill>
          <a:schemeClr val="lt1">
            <a:alpha val="90000"/>
            <a:hueOff val="0"/>
            <a:satOff val="0"/>
            <a:lumOff val="0"/>
            <a:alphaOff val="0"/>
          </a:schemeClr>
        </a:solidFill>
        <a:ln w="12700" cap="flat" cmpd="sng" algn="ctr">
          <a:solidFill>
            <a:schemeClr val="accent4">
              <a:hueOff val="-12665424"/>
              <a:satOff val="49277"/>
              <a:lumOff val="3607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ctr" defTabSz="933450">
            <a:lnSpc>
              <a:spcPct val="90000"/>
            </a:lnSpc>
            <a:spcBef>
              <a:spcPct val="0"/>
            </a:spcBef>
            <a:spcAft>
              <a:spcPct val="15000"/>
            </a:spcAft>
            <a:buNone/>
          </a:pPr>
          <a:r>
            <a:rPr lang="en-IN" sz="2100" kern="1200" dirty="0"/>
            <a:t>Data Visualizations of different prediction models to obtain key insights for enabling effective decision making on handling COVID-19 spread due to Delta Variant</a:t>
          </a:r>
        </a:p>
      </dsp:txBody>
      <dsp:txXfrm rot="-5400000">
        <a:off x="723305" y="3695765"/>
        <a:ext cx="10353232" cy="606066"/>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
          <p:cNvSpPr>
            <a:spLocks noGrp="1"/>
          </p:cNvSpPr>
          <p:nvPr>
            <p:ph type="hdr" sz="quarter"/>
          </p:nvPr>
        </p:nvSpPr>
        <p:spPr>
          <a:xfrm>
            <a:off x="0" y="0"/>
            <a:ext cx="2971800" cy="457200"/>
          </a:xfrm>
          <a:prstGeom prst="rect">
            <a:avLst/>
          </a:prstGeom>
        </p:spPr>
        <p:txBody>
          <a:bodyPr vert="horz" lIns="72000" tIns="72000" rIns="72000" bIns="72000" rtlCol="0"/>
          <a:lstStyle>
            <a:lvl1pPr algn="l">
              <a:defRPr sz="1200"/>
            </a:lvl1pPr>
          </a:lstStyle>
          <a:p>
            <a:endParaRPr lang="de-DE"/>
          </a:p>
        </p:txBody>
      </p:sp>
      <p:sp>
        <p:nvSpPr>
          <p:cNvPr id="3" name="Datum"/>
          <p:cNvSpPr>
            <a:spLocks noGrp="1"/>
          </p:cNvSpPr>
          <p:nvPr>
            <p:ph type="dt" sz="quarter" idx="1"/>
          </p:nvPr>
        </p:nvSpPr>
        <p:spPr>
          <a:xfrm>
            <a:off x="3884613" y="0"/>
            <a:ext cx="2971800" cy="457200"/>
          </a:xfrm>
          <a:prstGeom prst="rect">
            <a:avLst/>
          </a:prstGeom>
        </p:spPr>
        <p:txBody>
          <a:bodyPr vert="horz" lIns="72000" tIns="72000" rIns="72000" bIns="72000" rtlCol="0"/>
          <a:lstStyle>
            <a:lvl1pPr algn="r">
              <a:defRPr sz="1200"/>
            </a:lvl1pPr>
          </a:lstStyle>
          <a:p>
            <a:fld id="{A1B87758-AD31-4194-90BB-989A2A82B1D1}" type="datetimeFigureOut">
              <a:rPr lang="de-DE" smtClean="0"/>
              <a:t>13.08.2021</a:t>
            </a:fld>
            <a:endParaRPr lang="de-DE"/>
          </a:p>
        </p:txBody>
      </p:sp>
      <p:sp>
        <p:nvSpPr>
          <p:cNvPr id="4" name="Fußzeile"/>
          <p:cNvSpPr>
            <a:spLocks noGrp="1"/>
          </p:cNvSpPr>
          <p:nvPr>
            <p:ph type="ftr" sz="quarter" idx="2"/>
          </p:nvPr>
        </p:nvSpPr>
        <p:spPr>
          <a:xfrm>
            <a:off x="0" y="8685213"/>
            <a:ext cx="2971800" cy="457200"/>
          </a:xfrm>
          <a:prstGeom prst="rect">
            <a:avLst/>
          </a:prstGeom>
        </p:spPr>
        <p:txBody>
          <a:bodyPr vert="horz" lIns="72000" tIns="72000" rIns="72000" bIns="72000" rtlCol="0" anchor="b"/>
          <a:lstStyle>
            <a:lvl1pPr algn="l">
              <a:defRPr sz="1200"/>
            </a:lvl1pPr>
          </a:lstStyle>
          <a:p>
            <a:endParaRPr lang="de-DE"/>
          </a:p>
        </p:txBody>
      </p:sp>
      <p:sp>
        <p:nvSpPr>
          <p:cNvPr id="5" name="Foliennummer"/>
          <p:cNvSpPr>
            <a:spLocks noGrp="1"/>
          </p:cNvSpPr>
          <p:nvPr>
            <p:ph type="sldNum" sz="quarter" idx="3"/>
          </p:nvPr>
        </p:nvSpPr>
        <p:spPr>
          <a:xfrm>
            <a:off x="3884613" y="8685213"/>
            <a:ext cx="2971800" cy="457200"/>
          </a:xfrm>
          <a:prstGeom prst="rect">
            <a:avLst/>
          </a:prstGeom>
        </p:spPr>
        <p:txBody>
          <a:bodyPr vert="horz" lIns="72000" tIns="72000" rIns="72000" bIns="72000" rtlCol="0" anchor="b"/>
          <a:lstStyle>
            <a:lvl1pPr algn="r">
              <a:defRPr sz="1200"/>
            </a:lvl1pPr>
          </a:lstStyle>
          <a:p>
            <a:fld id="{71641179-0BCF-4DA6-8E69-8E7847482D91}" type="slidenum">
              <a:rPr lang="de-DE" smtClean="0"/>
              <a:t>‹#›</a:t>
            </a:fld>
            <a:endParaRPr lang="de-DE"/>
          </a:p>
        </p:txBody>
      </p:sp>
    </p:spTree>
    <p:extLst>
      <p:ext uri="{BB962C8B-B14F-4D97-AF65-F5344CB8AC3E}">
        <p14:creationId xmlns:p14="http://schemas.microsoft.com/office/powerpoint/2010/main" val="285633151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fif>
</file>

<file path=ppt/media/image43.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
          <p:cNvSpPr>
            <a:spLocks noGrp="1"/>
          </p:cNvSpPr>
          <p:nvPr>
            <p:ph type="hdr" sz="quarter"/>
          </p:nvPr>
        </p:nvSpPr>
        <p:spPr>
          <a:xfrm>
            <a:off x="0" y="0"/>
            <a:ext cx="2971800" cy="458788"/>
          </a:xfrm>
          <a:prstGeom prst="rect">
            <a:avLst/>
          </a:prstGeom>
        </p:spPr>
        <p:txBody>
          <a:bodyPr vert="horz" lIns="72000" tIns="72000" rIns="72000" bIns="72000" rtlCol="0"/>
          <a:lstStyle>
            <a:lvl1pPr algn="l">
              <a:defRPr sz="1200"/>
            </a:lvl1pPr>
          </a:lstStyle>
          <a:p>
            <a:endParaRPr lang="de-DE"/>
          </a:p>
        </p:txBody>
      </p:sp>
      <p:sp>
        <p:nvSpPr>
          <p:cNvPr id="3" name="Datum"/>
          <p:cNvSpPr>
            <a:spLocks noGrp="1"/>
          </p:cNvSpPr>
          <p:nvPr>
            <p:ph type="dt" idx="1"/>
          </p:nvPr>
        </p:nvSpPr>
        <p:spPr>
          <a:xfrm>
            <a:off x="3884613" y="0"/>
            <a:ext cx="2971800" cy="458788"/>
          </a:xfrm>
          <a:prstGeom prst="rect">
            <a:avLst/>
          </a:prstGeom>
        </p:spPr>
        <p:txBody>
          <a:bodyPr vert="horz" lIns="72000" tIns="72000" rIns="72000" bIns="72000" rtlCol="0"/>
          <a:lstStyle>
            <a:lvl1pPr algn="r">
              <a:defRPr sz="1200"/>
            </a:lvl1pPr>
          </a:lstStyle>
          <a:p>
            <a:fld id="{C8930F80-4E1A-4DB0-9712-170FF40CA8AD}" type="datetimeFigureOut">
              <a:rPr lang="de-DE" smtClean="0"/>
              <a:t>13.08.2021</a:t>
            </a:fld>
            <a:endParaRPr lang="de-DE"/>
          </a:p>
        </p:txBody>
      </p:sp>
      <p:sp>
        <p:nvSpPr>
          <p:cNvPr id="4" name="Folienbild"/>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72000" tIns="72000" rIns="72000" bIns="72000" rtlCol="0" anchor="ctr"/>
          <a:lstStyle/>
          <a:p>
            <a:endParaRPr lang="de-DE"/>
          </a:p>
        </p:txBody>
      </p:sp>
      <p:sp>
        <p:nvSpPr>
          <p:cNvPr id="5" name="Notizen"/>
          <p:cNvSpPr>
            <a:spLocks noGrp="1"/>
          </p:cNvSpPr>
          <p:nvPr>
            <p:ph type="body" sz="quarter" idx="3"/>
          </p:nvPr>
        </p:nvSpPr>
        <p:spPr>
          <a:xfrm>
            <a:off x="685800" y="4400550"/>
            <a:ext cx="5486400" cy="3600450"/>
          </a:xfrm>
          <a:prstGeom prst="rect">
            <a:avLst/>
          </a:prstGeom>
        </p:spPr>
        <p:txBody>
          <a:bodyPr vert="horz" lIns="72000" tIns="72000" rIns="72000" bIns="7200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
          <p:cNvSpPr>
            <a:spLocks noGrp="1"/>
          </p:cNvSpPr>
          <p:nvPr>
            <p:ph type="ftr" sz="quarter" idx="4"/>
          </p:nvPr>
        </p:nvSpPr>
        <p:spPr>
          <a:xfrm>
            <a:off x="0" y="8685213"/>
            <a:ext cx="2971800" cy="458787"/>
          </a:xfrm>
          <a:prstGeom prst="rect">
            <a:avLst/>
          </a:prstGeom>
        </p:spPr>
        <p:txBody>
          <a:bodyPr vert="horz" lIns="72000" tIns="72000" rIns="72000" bIns="72000" rtlCol="0" anchor="b"/>
          <a:lstStyle>
            <a:lvl1pPr algn="l">
              <a:defRPr sz="1200"/>
            </a:lvl1pPr>
          </a:lstStyle>
          <a:p>
            <a:endParaRPr lang="de-DE"/>
          </a:p>
        </p:txBody>
      </p:sp>
      <p:sp>
        <p:nvSpPr>
          <p:cNvPr id="7" name="Foliennummer"/>
          <p:cNvSpPr>
            <a:spLocks noGrp="1"/>
          </p:cNvSpPr>
          <p:nvPr>
            <p:ph type="sldNum" sz="quarter" idx="5"/>
          </p:nvPr>
        </p:nvSpPr>
        <p:spPr>
          <a:xfrm>
            <a:off x="3884613" y="8685213"/>
            <a:ext cx="2971800" cy="458787"/>
          </a:xfrm>
          <a:prstGeom prst="rect">
            <a:avLst/>
          </a:prstGeom>
        </p:spPr>
        <p:txBody>
          <a:bodyPr vert="horz" lIns="72000" tIns="72000" rIns="72000" bIns="72000" rtlCol="0" anchor="b"/>
          <a:lstStyle>
            <a:lvl1pPr algn="r">
              <a:defRPr sz="1200"/>
            </a:lvl1pPr>
          </a:lstStyle>
          <a:p>
            <a:fld id="{3E7DA45D-117B-4B98-B32B-FECC160B57D5}" type="slidenum">
              <a:rPr lang="de-DE" smtClean="0"/>
              <a:t>‹#›</a:t>
            </a:fld>
            <a:endParaRPr lang="de-DE"/>
          </a:p>
        </p:txBody>
      </p:sp>
    </p:spTree>
    <p:extLst>
      <p:ext uri="{BB962C8B-B14F-4D97-AF65-F5344CB8AC3E}">
        <p14:creationId xmlns:p14="http://schemas.microsoft.com/office/powerpoint/2010/main" val="4089605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E7DA45D-117B-4B98-B32B-FECC160B57D5}" type="slidenum">
              <a:rPr lang="de-DE" smtClean="0"/>
              <a:t>31</a:t>
            </a:fld>
            <a:endParaRPr lang="de-DE"/>
          </a:p>
        </p:txBody>
      </p:sp>
    </p:spTree>
    <p:extLst>
      <p:ext uri="{BB962C8B-B14F-4D97-AF65-F5344CB8AC3E}">
        <p14:creationId xmlns:p14="http://schemas.microsoft.com/office/powerpoint/2010/main" val="553377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but it can seen that due to delta variant there’s a sharp increase in cases in the beginning of August</a:t>
            </a:r>
          </a:p>
          <a:p>
            <a:endParaRPr lang="en-IN" dirty="0"/>
          </a:p>
          <a:p>
            <a:endParaRPr lang="en-IN" dirty="0"/>
          </a:p>
        </p:txBody>
      </p:sp>
      <p:sp>
        <p:nvSpPr>
          <p:cNvPr id="4" name="Slide Number Placeholder 3"/>
          <p:cNvSpPr>
            <a:spLocks noGrp="1"/>
          </p:cNvSpPr>
          <p:nvPr>
            <p:ph type="sldNum" sz="quarter" idx="5"/>
          </p:nvPr>
        </p:nvSpPr>
        <p:spPr/>
        <p:txBody>
          <a:bodyPr/>
          <a:lstStyle/>
          <a:p>
            <a:fld id="{3E7DA45D-117B-4B98-B32B-FECC160B57D5}" type="slidenum">
              <a:rPr lang="de-DE" smtClean="0"/>
              <a:t>38</a:t>
            </a:fld>
            <a:endParaRPr lang="de-DE"/>
          </a:p>
        </p:txBody>
      </p:sp>
    </p:spTree>
    <p:extLst>
      <p:ext uri="{BB962C8B-B14F-4D97-AF65-F5344CB8AC3E}">
        <p14:creationId xmlns:p14="http://schemas.microsoft.com/office/powerpoint/2010/main" val="11707737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292929"/>
                </a:solidFill>
                <a:effectLst/>
                <a:latin typeface="charter"/>
              </a:rPr>
              <a:t>There is a closed population and an initial number of infected people.</a:t>
            </a:r>
          </a:p>
          <a:p>
            <a:pPr algn="l">
              <a:buFont typeface="Arial" panose="020B0604020202020204" pitchFamily="34" charset="0"/>
              <a:buChar char="•"/>
            </a:pPr>
            <a:r>
              <a:rPr lang="en-US" b="0" i="0" dirty="0">
                <a:solidFill>
                  <a:srgbClr val="292929"/>
                </a:solidFill>
                <a:effectLst/>
                <a:latin typeface="charter"/>
              </a:rPr>
              <a:t>During each day, every infected person infects someone from the </a:t>
            </a:r>
            <a:r>
              <a:rPr lang="en-US" b="1" i="0" dirty="0">
                <a:solidFill>
                  <a:srgbClr val="292929"/>
                </a:solidFill>
                <a:effectLst/>
                <a:latin typeface="charter"/>
              </a:rPr>
              <a:t>S</a:t>
            </a:r>
            <a:r>
              <a:rPr lang="en-US" b="0" i="0" dirty="0">
                <a:solidFill>
                  <a:srgbClr val="292929"/>
                </a:solidFill>
                <a:effectLst/>
                <a:latin typeface="charter"/>
              </a:rPr>
              <a:t>usceptible group with some probability.</a:t>
            </a:r>
          </a:p>
          <a:p>
            <a:pPr algn="l">
              <a:buFont typeface="Arial" panose="020B0604020202020204" pitchFamily="34" charset="0"/>
              <a:buChar char="•"/>
            </a:pPr>
            <a:r>
              <a:rPr lang="en-US" b="0" i="0" dirty="0">
                <a:solidFill>
                  <a:srgbClr val="292929"/>
                </a:solidFill>
                <a:effectLst/>
                <a:latin typeface="charter"/>
              </a:rPr>
              <a:t>Someone from the </a:t>
            </a:r>
            <a:r>
              <a:rPr lang="en-US" b="1" i="0" dirty="0">
                <a:solidFill>
                  <a:srgbClr val="292929"/>
                </a:solidFill>
                <a:effectLst/>
                <a:latin typeface="charter"/>
              </a:rPr>
              <a:t>I</a:t>
            </a:r>
            <a:r>
              <a:rPr lang="en-US" b="0" i="0" dirty="0">
                <a:solidFill>
                  <a:srgbClr val="292929"/>
                </a:solidFill>
                <a:effectLst/>
                <a:latin typeface="charter"/>
              </a:rPr>
              <a:t>nfected group recovers when the period of illness passes and moves to the </a:t>
            </a:r>
            <a:r>
              <a:rPr lang="en-US" b="1" i="0" dirty="0">
                <a:solidFill>
                  <a:srgbClr val="292929"/>
                </a:solidFill>
                <a:effectLst/>
                <a:latin typeface="charter"/>
              </a:rPr>
              <a:t>R</a:t>
            </a:r>
            <a:r>
              <a:rPr lang="en-US" b="0" i="0" dirty="0">
                <a:solidFill>
                  <a:srgbClr val="292929"/>
                </a:solidFill>
                <a:effectLst/>
                <a:latin typeface="charter"/>
              </a:rPr>
              <a:t>ecovered group.</a:t>
            </a:r>
          </a:p>
          <a:p>
            <a:pPr algn="l">
              <a:buFont typeface="Arial" panose="020B0604020202020204" pitchFamily="34" charset="0"/>
              <a:buChar char="•"/>
            </a:pPr>
            <a:r>
              <a:rPr lang="en-US" b="0" i="0" dirty="0">
                <a:solidFill>
                  <a:srgbClr val="292929"/>
                </a:solidFill>
                <a:effectLst/>
                <a:latin typeface="charter"/>
              </a:rPr>
              <a:t>The algorithm goes like this for many days ahead </a:t>
            </a:r>
          </a:p>
          <a:p>
            <a:pPr algn="l">
              <a:buFont typeface="Arial" panose="020B0604020202020204" pitchFamily="34" charset="0"/>
              <a:buChar char="•"/>
            </a:pPr>
            <a:r>
              <a:rPr lang="en-US" b="0" i="0" dirty="0">
                <a:solidFill>
                  <a:srgbClr val="292929"/>
                </a:solidFill>
                <a:effectLst/>
                <a:latin typeface="charter"/>
              </a:rPr>
              <a:t>The model also accounts for the incubation/ latency period by introducing the </a:t>
            </a:r>
            <a:r>
              <a:rPr lang="en-US" b="1" i="0" dirty="0">
                <a:solidFill>
                  <a:srgbClr val="292929"/>
                </a:solidFill>
                <a:effectLst/>
                <a:latin typeface="charter"/>
              </a:rPr>
              <a:t>E</a:t>
            </a:r>
            <a:r>
              <a:rPr lang="en-US" b="0" i="0" dirty="0">
                <a:solidFill>
                  <a:srgbClr val="292929"/>
                </a:solidFill>
                <a:effectLst/>
                <a:latin typeface="charter"/>
              </a:rPr>
              <a:t>xposed group which can better characterize COVID-19.</a:t>
            </a:r>
          </a:p>
        </p:txBody>
      </p:sp>
      <p:sp>
        <p:nvSpPr>
          <p:cNvPr id="4" name="Slide Number Placeholder 3"/>
          <p:cNvSpPr>
            <a:spLocks noGrp="1"/>
          </p:cNvSpPr>
          <p:nvPr>
            <p:ph type="sldNum" sz="quarter" idx="5"/>
          </p:nvPr>
        </p:nvSpPr>
        <p:spPr/>
        <p:txBody>
          <a:bodyPr/>
          <a:lstStyle/>
          <a:p>
            <a:fld id="{3E7DA45D-117B-4B98-B32B-FECC160B57D5}" type="slidenum">
              <a:rPr lang="de-DE" smtClean="0"/>
              <a:t>42</a:t>
            </a:fld>
            <a:endParaRPr lang="de-DE"/>
          </a:p>
        </p:txBody>
      </p:sp>
    </p:spTree>
    <p:extLst>
      <p:ext uri="{BB962C8B-B14F-4D97-AF65-F5344CB8AC3E}">
        <p14:creationId xmlns:p14="http://schemas.microsoft.com/office/powerpoint/2010/main" val="3786860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800" dirty="0"/>
              <a:t>Relaxation could lead to fast and significant increase in daily cases which in turn lead to higher hospitalization rates and eventual increase in deaths.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i="0" u="none" strike="noStrike" baseline="0" dirty="0">
              <a:solidFill>
                <a:srgbClr val="000000"/>
              </a:solidFill>
              <a:latin typeface="Tahom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baseline="0" dirty="0">
                <a:solidFill>
                  <a:srgbClr val="000000"/>
                </a:solidFill>
                <a:latin typeface="Tahoma" panose="020B0604030504040204" pitchFamily="34" charset="0"/>
              </a:rPr>
              <a:t>Non-pharmaceutical interventions should be maintained at a level sufficient to contain community transmission of the Delta VOC until greater shares of the population are fully vaccinated, in order to avoid a resurgence of cases with a possible increase in </a:t>
            </a:r>
            <a:r>
              <a:rPr lang="en-US" sz="1800" b="0" i="0" u="none" strike="noStrike" baseline="0" dirty="0" err="1">
                <a:solidFill>
                  <a:srgbClr val="000000"/>
                </a:solidFill>
                <a:latin typeface="Tahoma" panose="020B0604030504040204" pitchFamily="34" charset="0"/>
              </a:rPr>
              <a:t>hospitalisations</a:t>
            </a:r>
            <a:r>
              <a:rPr lang="en-US" sz="1800" b="0" i="0" u="none" strike="noStrike" baseline="0" dirty="0">
                <a:solidFill>
                  <a:srgbClr val="000000"/>
                </a:solidFill>
                <a:latin typeface="Tahoma" panose="020B0604030504040204" pitchFamily="34" charset="0"/>
              </a:rPr>
              <a:t> and mortality. 	</a:t>
            </a:r>
          </a:p>
          <a:p>
            <a:endParaRPr lang="en-IN" dirty="0"/>
          </a:p>
        </p:txBody>
      </p:sp>
      <p:sp>
        <p:nvSpPr>
          <p:cNvPr id="4" name="Slide Number Placeholder 3"/>
          <p:cNvSpPr>
            <a:spLocks noGrp="1"/>
          </p:cNvSpPr>
          <p:nvPr>
            <p:ph type="sldNum" sz="quarter" idx="5"/>
          </p:nvPr>
        </p:nvSpPr>
        <p:spPr/>
        <p:txBody>
          <a:bodyPr/>
          <a:lstStyle/>
          <a:p>
            <a:fld id="{3E7DA45D-117B-4B98-B32B-FECC160B57D5}" type="slidenum">
              <a:rPr lang="de-DE" smtClean="0"/>
              <a:t>51</a:t>
            </a:fld>
            <a:endParaRPr lang="de-DE"/>
          </a:p>
        </p:txBody>
      </p:sp>
    </p:spTree>
    <p:extLst>
      <p:ext uri="{BB962C8B-B14F-4D97-AF65-F5344CB8AC3E}">
        <p14:creationId xmlns:p14="http://schemas.microsoft.com/office/powerpoint/2010/main" val="27265590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E7DA45D-117B-4B98-B32B-FECC160B57D5}" type="slidenum">
              <a:rPr lang="de-DE" smtClean="0"/>
              <a:t>52</a:t>
            </a:fld>
            <a:endParaRPr lang="de-DE"/>
          </a:p>
        </p:txBody>
      </p:sp>
    </p:spTree>
    <p:extLst>
      <p:ext uri="{BB962C8B-B14F-4D97-AF65-F5344CB8AC3E}">
        <p14:creationId xmlns:p14="http://schemas.microsoft.com/office/powerpoint/2010/main" val="19665341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er">
    <p:bg bwMode="gray">
      <p:bgRef idx="1001">
        <a:schemeClr val="bg1"/>
      </p:bgRef>
    </p:bg>
    <p:spTree>
      <p:nvGrpSpPr>
        <p:cNvPr id="1" name=""/>
        <p:cNvGrpSpPr/>
        <p:nvPr/>
      </p:nvGrpSpPr>
      <p:grpSpPr>
        <a:xfrm>
          <a:off x="0" y="0"/>
          <a:ext cx="0" cy="0"/>
          <a:chOff x="0" y="0"/>
          <a:chExt cx="0" cy="0"/>
        </a:xfrm>
      </p:grpSpPr>
      <p:sp>
        <p:nvSpPr>
          <p:cNvPr id="7" name="Titel">
            <a:extLst>
              <a:ext uri="{FF2B5EF4-FFF2-40B4-BE49-F238E27FC236}">
                <a16:creationId xmlns:a16="http://schemas.microsoft.com/office/drawing/2014/main" id="{892DD1DF-1BD4-45AD-8FE6-7EE527498DFB}"/>
              </a:ext>
            </a:extLst>
          </p:cNvPr>
          <p:cNvSpPr>
            <a:spLocks noGrp="1"/>
          </p:cNvSpPr>
          <p:nvPr>
            <p:ph type="title" hasCustomPrompt="1"/>
          </p:nvPr>
        </p:nvSpPr>
        <p:spPr bwMode="gray"/>
        <p:txBody>
          <a:bodyPr/>
          <a:lstStyle/>
          <a:p>
            <a:r>
              <a:rPr lang="de-DE" noProof="0"/>
              <a:t>Titel durch Klicken hinzufügen</a:t>
            </a:r>
            <a:endParaRPr lang="de-DE"/>
          </a:p>
        </p:txBody>
      </p:sp>
      <p:sp>
        <p:nvSpPr>
          <p:cNvPr id="9" name="Fußzeile">
            <a:extLst>
              <a:ext uri="{FF2B5EF4-FFF2-40B4-BE49-F238E27FC236}">
                <a16:creationId xmlns:a16="http://schemas.microsoft.com/office/drawing/2014/main" id="{29E90C7A-15B4-47CA-AAB1-DCC152287DC7}"/>
              </a:ext>
            </a:extLst>
          </p:cNvPr>
          <p:cNvSpPr>
            <a:spLocks noGrp="1"/>
          </p:cNvSpPr>
          <p:nvPr>
            <p:ph type="ftr" sz="quarter" idx="10"/>
          </p:nvPr>
        </p:nvSpPr>
        <p:spPr bwMode="gray"/>
        <p:txBody>
          <a:bodyPr/>
          <a:lstStyle/>
          <a:p>
            <a:r>
              <a:rPr lang="de-DE" noProof="0"/>
              <a:t>Termin | Name | 2.1.2019</a:t>
            </a:r>
          </a:p>
        </p:txBody>
      </p:sp>
      <p:sp>
        <p:nvSpPr>
          <p:cNvPr id="10" name="Foliennummer">
            <a:extLst>
              <a:ext uri="{FF2B5EF4-FFF2-40B4-BE49-F238E27FC236}">
                <a16:creationId xmlns:a16="http://schemas.microsoft.com/office/drawing/2014/main" id="{25F3A366-59F9-4608-B2D5-8AE3A3431818}"/>
              </a:ext>
            </a:extLst>
          </p:cNvPr>
          <p:cNvSpPr>
            <a:spLocks noGrp="1"/>
          </p:cNvSpPr>
          <p:nvPr>
            <p:ph type="sldNum" sz="quarter" idx="11"/>
          </p:nvPr>
        </p:nvSpPr>
        <p:spPr bwMode="gray"/>
        <p:txBody>
          <a:bodyPr/>
          <a:lstStyle/>
          <a:p>
            <a:fld id="{65685BD5-7F70-499C-8F04-1460C72EE5D6}" type="slidenum">
              <a:rPr lang="de-DE" noProof="0" smtClean="0"/>
              <a:pPr/>
              <a:t>‹#›</a:t>
            </a:fld>
            <a:endParaRPr lang="de-DE" noProof="0"/>
          </a:p>
        </p:txBody>
      </p:sp>
      <p:sp>
        <p:nvSpPr>
          <p:cNvPr id="17" name="Untertitel">
            <a:extLst>
              <a:ext uri="{FF2B5EF4-FFF2-40B4-BE49-F238E27FC236}">
                <a16:creationId xmlns:a16="http://schemas.microsoft.com/office/drawing/2014/main" id="{5EAD28ED-1E62-43EE-A9F5-6A67CC6CCA81}"/>
              </a:ext>
            </a:extLst>
          </p:cNvPr>
          <p:cNvSpPr>
            <a:spLocks noGrp="1"/>
          </p:cNvSpPr>
          <p:nvPr>
            <p:ph type="body" sz="quarter" idx="13" hasCustomPrompt="1"/>
          </p:nvPr>
        </p:nvSpPr>
        <p:spPr bwMode="gray">
          <a:xfrm>
            <a:off x="540070" y="828000"/>
            <a:ext cx="11111046" cy="396000"/>
          </a:xfrm>
        </p:spPr>
        <p:txBody>
          <a:bodyPr/>
          <a:lstStyle>
            <a:lvl1pPr marL="0" indent="0">
              <a:buNone/>
              <a:defRPr sz="2000" b="1" baseline="0">
                <a:solidFill>
                  <a:srgbClr val="006AB0"/>
                </a:solidFill>
              </a:defRPr>
            </a:lvl1pPr>
          </a:lstStyle>
          <a:p>
            <a:r>
              <a:rPr lang="de-DE" noProof="0"/>
              <a:t>Untertitel durch Klicken hinzufügen</a:t>
            </a:r>
          </a:p>
        </p:txBody>
      </p:sp>
      <p:pic>
        <p:nvPicPr>
          <p:cNvPr id="6" name="Grafik 5">
            <a:extLst>
              <a:ext uri="{FF2B5EF4-FFF2-40B4-BE49-F238E27FC236}">
                <a16:creationId xmlns:a16="http://schemas.microsoft.com/office/drawing/2014/main" id="{56396ADD-C729-450D-8E88-537C6F9C5616}"/>
              </a:ext>
            </a:extLst>
          </p:cNvPr>
          <p:cNvPicPr>
            <a:picLocks noChangeAspect="1"/>
          </p:cNvPicPr>
          <p:nvPr userDrawn="1"/>
        </p:nvPicPr>
        <p:blipFill>
          <a:blip r:embed="rId2"/>
          <a:srcRect/>
          <a:stretch/>
        </p:blipFill>
        <p:spPr>
          <a:xfrm>
            <a:off x="10158911" y="6339600"/>
            <a:ext cx="1492206" cy="388800"/>
          </a:xfrm>
          <a:prstGeom prst="rect">
            <a:avLst/>
          </a:prstGeom>
        </p:spPr>
      </p:pic>
      <p:cxnSp>
        <p:nvCxnSpPr>
          <p:cNvPr id="8" name="Gerade Verbindung 104">
            <a:extLst>
              <a:ext uri="{FF2B5EF4-FFF2-40B4-BE49-F238E27FC236}">
                <a16:creationId xmlns:a16="http://schemas.microsoft.com/office/drawing/2014/main" id="{C1C7F4A3-69F4-439B-927A-9108F0C3622A}"/>
              </a:ext>
            </a:extLst>
          </p:cNvPr>
          <p:cNvCxnSpPr>
            <a:cxnSpLocks/>
          </p:cNvCxnSpPr>
          <p:nvPr userDrawn="1"/>
        </p:nvCxnSpPr>
        <p:spPr>
          <a:xfrm>
            <a:off x="-1" y="6361958"/>
            <a:ext cx="10600948" cy="0"/>
          </a:xfrm>
          <a:prstGeom prst="line">
            <a:avLst/>
          </a:prstGeom>
          <a:ln w="19050">
            <a:solidFill>
              <a:srgbClr val="006AB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360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3-spaltig ">
    <p:spTree>
      <p:nvGrpSpPr>
        <p:cNvPr id="1" name=""/>
        <p:cNvGrpSpPr/>
        <p:nvPr/>
      </p:nvGrpSpPr>
      <p:grpSpPr>
        <a:xfrm>
          <a:off x="0" y="0"/>
          <a:ext cx="0" cy="0"/>
          <a:chOff x="0" y="0"/>
          <a:chExt cx="0" cy="0"/>
        </a:xfrm>
      </p:grpSpPr>
      <p:sp>
        <p:nvSpPr>
          <p:cNvPr id="7" name="Titel">
            <a:extLst>
              <a:ext uri="{FF2B5EF4-FFF2-40B4-BE49-F238E27FC236}">
                <a16:creationId xmlns:a16="http://schemas.microsoft.com/office/drawing/2014/main" id="{892DD1DF-1BD4-45AD-8FE6-7EE527498DFB}"/>
              </a:ext>
            </a:extLst>
          </p:cNvPr>
          <p:cNvSpPr>
            <a:spLocks noGrp="1"/>
          </p:cNvSpPr>
          <p:nvPr>
            <p:ph type="title" hasCustomPrompt="1"/>
          </p:nvPr>
        </p:nvSpPr>
        <p:spPr bwMode="gray"/>
        <p:txBody>
          <a:bodyPr/>
          <a:lstStyle/>
          <a:p>
            <a:r>
              <a:rPr lang="de-DE" noProof="0"/>
              <a:t>Titel durch Klicken hinzufügen</a:t>
            </a:r>
            <a:endParaRPr lang="de-DE"/>
          </a:p>
        </p:txBody>
      </p:sp>
      <p:sp>
        <p:nvSpPr>
          <p:cNvPr id="17" name="Untertitel">
            <a:extLst>
              <a:ext uri="{FF2B5EF4-FFF2-40B4-BE49-F238E27FC236}">
                <a16:creationId xmlns:a16="http://schemas.microsoft.com/office/drawing/2014/main" id="{5EAD28ED-1E62-43EE-A9F5-6A67CC6CCA81}"/>
              </a:ext>
            </a:extLst>
          </p:cNvPr>
          <p:cNvSpPr>
            <a:spLocks noGrp="1"/>
          </p:cNvSpPr>
          <p:nvPr>
            <p:ph type="body" sz="quarter" idx="13" hasCustomPrompt="1"/>
          </p:nvPr>
        </p:nvSpPr>
        <p:spPr bwMode="gray">
          <a:xfrm>
            <a:off x="540070" y="828000"/>
            <a:ext cx="11111046" cy="396000"/>
          </a:xfrm>
        </p:spPr>
        <p:txBody>
          <a:bodyPr/>
          <a:lstStyle>
            <a:lvl1pPr marL="0" indent="0">
              <a:buNone/>
              <a:defRPr sz="2000" b="1" baseline="0">
                <a:solidFill>
                  <a:srgbClr val="006AB0"/>
                </a:solidFill>
              </a:defRPr>
            </a:lvl1pPr>
          </a:lstStyle>
          <a:p>
            <a:r>
              <a:rPr lang="de-DE" noProof="0"/>
              <a:t>Untertitel durch Klicken hinzufügen</a:t>
            </a:r>
          </a:p>
        </p:txBody>
      </p:sp>
      <p:sp>
        <p:nvSpPr>
          <p:cNvPr id="11" name="Inhalt 1">
            <a:extLst>
              <a:ext uri="{FF2B5EF4-FFF2-40B4-BE49-F238E27FC236}">
                <a16:creationId xmlns:a16="http://schemas.microsoft.com/office/drawing/2014/main" id="{28D4C0A4-96E7-4D99-BEB2-5A71EE2360A2}"/>
              </a:ext>
            </a:extLst>
          </p:cNvPr>
          <p:cNvSpPr>
            <a:spLocks noGrp="1"/>
          </p:cNvSpPr>
          <p:nvPr>
            <p:ph sz="quarter" idx="24" hasCustomPrompt="1"/>
          </p:nvPr>
        </p:nvSpPr>
        <p:spPr bwMode="gray">
          <a:xfrm>
            <a:off x="540071" y="1512000"/>
            <a:ext cx="3520800" cy="4698000"/>
          </a:xfrm>
        </p:spPr>
        <p:txBody>
          <a:bodyPr/>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14" name="Inhalt 2">
            <a:extLst>
              <a:ext uri="{FF2B5EF4-FFF2-40B4-BE49-F238E27FC236}">
                <a16:creationId xmlns:a16="http://schemas.microsoft.com/office/drawing/2014/main" id="{17128EF7-8FE2-4AB0-B8E7-EE9FC91C8BA7}"/>
              </a:ext>
            </a:extLst>
          </p:cNvPr>
          <p:cNvSpPr>
            <a:spLocks noGrp="1"/>
          </p:cNvSpPr>
          <p:nvPr>
            <p:ph sz="quarter" idx="27" hasCustomPrompt="1"/>
          </p:nvPr>
        </p:nvSpPr>
        <p:spPr bwMode="gray">
          <a:xfrm>
            <a:off x="4335359" y="1512000"/>
            <a:ext cx="3520800" cy="4698000"/>
          </a:xfrm>
        </p:spPr>
        <p:txBody>
          <a:bodyPr/>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15" name="Inhalt 3">
            <a:extLst>
              <a:ext uri="{FF2B5EF4-FFF2-40B4-BE49-F238E27FC236}">
                <a16:creationId xmlns:a16="http://schemas.microsoft.com/office/drawing/2014/main" id="{61C2D02B-485F-4E7D-A4E8-A63B9094C20A}"/>
              </a:ext>
            </a:extLst>
          </p:cNvPr>
          <p:cNvSpPr>
            <a:spLocks noGrp="1"/>
          </p:cNvSpPr>
          <p:nvPr>
            <p:ph sz="quarter" idx="28" hasCustomPrompt="1"/>
          </p:nvPr>
        </p:nvSpPr>
        <p:spPr bwMode="gray">
          <a:xfrm>
            <a:off x="8129834" y="1512000"/>
            <a:ext cx="3520800" cy="4698000"/>
          </a:xfrm>
        </p:spPr>
        <p:txBody>
          <a:bodyPr/>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9" name="Fußzeile">
            <a:extLst>
              <a:ext uri="{FF2B5EF4-FFF2-40B4-BE49-F238E27FC236}">
                <a16:creationId xmlns:a16="http://schemas.microsoft.com/office/drawing/2014/main" id="{29E90C7A-15B4-47CA-AAB1-DCC152287DC7}"/>
              </a:ext>
            </a:extLst>
          </p:cNvPr>
          <p:cNvSpPr>
            <a:spLocks noGrp="1"/>
          </p:cNvSpPr>
          <p:nvPr>
            <p:ph type="ftr" sz="quarter" idx="10"/>
          </p:nvPr>
        </p:nvSpPr>
        <p:spPr bwMode="gray"/>
        <p:txBody>
          <a:bodyPr/>
          <a:lstStyle/>
          <a:p>
            <a:r>
              <a:rPr lang="de-DE" noProof="0"/>
              <a:t>Termin | Name | 2.1.2019</a:t>
            </a:r>
          </a:p>
        </p:txBody>
      </p:sp>
      <p:sp>
        <p:nvSpPr>
          <p:cNvPr id="10" name="Foliennummer">
            <a:extLst>
              <a:ext uri="{FF2B5EF4-FFF2-40B4-BE49-F238E27FC236}">
                <a16:creationId xmlns:a16="http://schemas.microsoft.com/office/drawing/2014/main" id="{25F3A366-59F9-4608-B2D5-8AE3A3431818}"/>
              </a:ext>
            </a:extLst>
          </p:cNvPr>
          <p:cNvSpPr>
            <a:spLocks noGrp="1"/>
          </p:cNvSpPr>
          <p:nvPr>
            <p:ph type="sldNum" sz="quarter" idx="11"/>
          </p:nvPr>
        </p:nvSpPr>
        <p:spPr bwMode="gray"/>
        <p:txBody>
          <a:bodyPr/>
          <a:lstStyle/>
          <a:p>
            <a:fld id="{65685BD5-7F70-499C-8F04-1460C72EE5D6}" type="slidenum">
              <a:rPr lang="de-DE" noProof="0" smtClean="0"/>
              <a:pPr/>
              <a:t>‹#›</a:t>
            </a:fld>
            <a:endParaRPr lang="de-DE" noProof="0"/>
          </a:p>
        </p:txBody>
      </p:sp>
      <p:pic>
        <p:nvPicPr>
          <p:cNvPr id="13" name="Grafik 12">
            <a:extLst>
              <a:ext uri="{FF2B5EF4-FFF2-40B4-BE49-F238E27FC236}">
                <a16:creationId xmlns:a16="http://schemas.microsoft.com/office/drawing/2014/main" id="{E8DDA672-6E9E-4A01-B9AC-0F8B2CC5C50E}"/>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3406617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 Bild 3-spaltig">
    <p:spTree>
      <p:nvGrpSpPr>
        <p:cNvPr id="1" name=""/>
        <p:cNvGrpSpPr/>
        <p:nvPr/>
      </p:nvGrpSpPr>
      <p:grpSpPr>
        <a:xfrm>
          <a:off x="0" y="0"/>
          <a:ext cx="0" cy="0"/>
          <a:chOff x="0" y="0"/>
          <a:chExt cx="0" cy="0"/>
        </a:xfrm>
      </p:grpSpPr>
      <p:sp>
        <p:nvSpPr>
          <p:cNvPr id="16" name="Titel">
            <a:extLst>
              <a:ext uri="{FF2B5EF4-FFF2-40B4-BE49-F238E27FC236}">
                <a16:creationId xmlns:a16="http://schemas.microsoft.com/office/drawing/2014/main" id="{BDD6733E-7C25-46CD-A874-AF8A3C15A223}"/>
              </a:ext>
            </a:extLst>
          </p:cNvPr>
          <p:cNvSpPr>
            <a:spLocks noGrp="1"/>
          </p:cNvSpPr>
          <p:nvPr>
            <p:ph type="title" hasCustomPrompt="1"/>
          </p:nvPr>
        </p:nvSpPr>
        <p:spPr bwMode="gray">
          <a:xfrm>
            <a:off x="540070" y="432000"/>
            <a:ext cx="11111046" cy="396000"/>
          </a:xfrm>
        </p:spPr>
        <p:txBody>
          <a:bodyPr/>
          <a:lstStyle>
            <a:lvl1pPr>
              <a:defRPr cap="none" baseline="0"/>
            </a:lvl1pPr>
          </a:lstStyle>
          <a:p>
            <a:r>
              <a:rPr lang="de-DE" noProof="0"/>
              <a:t>Titel durch Klicken hinzufügen</a:t>
            </a:r>
          </a:p>
        </p:txBody>
      </p:sp>
      <p:sp>
        <p:nvSpPr>
          <p:cNvPr id="29" name="Untertitel">
            <a:extLst>
              <a:ext uri="{FF2B5EF4-FFF2-40B4-BE49-F238E27FC236}">
                <a16:creationId xmlns:a16="http://schemas.microsoft.com/office/drawing/2014/main" id="{B114C2F7-DB63-42A9-A89E-6DEEDB1C61FE}"/>
              </a:ext>
            </a:extLst>
          </p:cNvPr>
          <p:cNvSpPr>
            <a:spLocks noGrp="1"/>
          </p:cNvSpPr>
          <p:nvPr>
            <p:ph type="body" sz="quarter" idx="13" hasCustomPrompt="1"/>
          </p:nvPr>
        </p:nvSpPr>
        <p:spPr bwMode="gray">
          <a:xfrm>
            <a:off x="540070" y="828000"/>
            <a:ext cx="11111046" cy="396000"/>
          </a:xfrm>
        </p:spPr>
        <p:txBody>
          <a:bodyPr/>
          <a:lstStyle>
            <a:lvl1pPr marL="0" indent="0">
              <a:buNone/>
              <a:defRPr sz="2000" b="1" baseline="0">
                <a:solidFill>
                  <a:srgbClr val="006AB0"/>
                </a:solidFill>
              </a:defRPr>
            </a:lvl1pPr>
          </a:lstStyle>
          <a:p>
            <a:r>
              <a:rPr lang="de-DE" noProof="0"/>
              <a:t>Untertitel durch Klicken hinzufügen</a:t>
            </a:r>
          </a:p>
        </p:txBody>
      </p:sp>
      <p:sp>
        <p:nvSpPr>
          <p:cNvPr id="18" name="Inhalt 1">
            <a:extLst>
              <a:ext uri="{FF2B5EF4-FFF2-40B4-BE49-F238E27FC236}">
                <a16:creationId xmlns:a16="http://schemas.microsoft.com/office/drawing/2014/main" id="{476A5A13-CD84-4B49-A328-DF96768F4993}"/>
              </a:ext>
            </a:extLst>
          </p:cNvPr>
          <p:cNvSpPr>
            <a:spLocks noGrp="1"/>
          </p:cNvSpPr>
          <p:nvPr>
            <p:ph sz="quarter" idx="28" hasCustomPrompt="1"/>
          </p:nvPr>
        </p:nvSpPr>
        <p:spPr bwMode="gray">
          <a:xfrm>
            <a:off x="0" y="3859200"/>
            <a:ext cx="4060800" cy="2350800"/>
          </a:xfrm>
        </p:spPr>
        <p:txBody>
          <a:bodyPr lIns="540000" tIns="360000" rIns="540000"/>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19" name="Inhalt 2">
            <a:extLst>
              <a:ext uri="{FF2B5EF4-FFF2-40B4-BE49-F238E27FC236}">
                <a16:creationId xmlns:a16="http://schemas.microsoft.com/office/drawing/2014/main" id="{C807E1E4-6D3B-416A-B6C7-AAD1CD50FEF1}"/>
              </a:ext>
            </a:extLst>
          </p:cNvPr>
          <p:cNvSpPr>
            <a:spLocks noGrp="1"/>
          </p:cNvSpPr>
          <p:nvPr>
            <p:ph sz="quarter" idx="29" hasCustomPrompt="1"/>
          </p:nvPr>
        </p:nvSpPr>
        <p:spPr bwMode="gray">
          <a:xfrm>
            <a:off x="4065324" y="3859200"/>
            <a:ext cx="4060800" cy="2350800"/>
          </a:xfrm>
        </p:spPr>
        <p:txBody>
          <a:bodyPr lIns="540000" tIns="360000" rIns="540000"/>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23" name="Inhalt 3">
            <a:extLst>
              <a:ext uri="{FF2B5EF4-FFF2-40B4-BE49-F238E27FC236}">
                <a16:creationId xmlns:a16="http://schemas.microsoft.com/office/drawing/2014/main" id="{6473D1BE-911F-487B-840C-C6126A1D9650}"/>
              </a:ext>
            </a:extLst>
          </p:cNvPr>
          <p:cNvSpPr>
            <a:spLocks noGrp="1"/>
          </p:cNvSpPr>
          <p:nvPr>
            <p:ph sz="quarter" idx="30" hasCustomPrompt="1"/>
          </p:nvPr>
        </p:nvSpPr>
        <p:spPr bwMode="gray">
          <a:xfrm>
            <a:off x="8119507" y="3861001"/>
            <a:ext cx="4060800" cy="2350800"/>
          </a:xfrm>
        </p:spPr>
        <p:txBody>
          <a:bodyPr lIns="540000" tIns="360000" rIns="540000"/>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33" name="Bild 1">
            <a:extLst>
              <a:ext uri="{FF2B5EF4-FFF2-40B4-BE49-F238E27FC236}">
                <a16:creationId xmlns:a16="http://schemas.microsoft.com/office/drawing/2014/main" id="{D71F76E3-EF4C-4493-8CCE-BE7482714E08}"/>
              </a:ext>
            </a:extLst>
          </p:cNvPr>
          <p:cNvSpPr>
            <a:spLocks noGrp="1" noChangeAspect="1"/>
          </p:cNvSpPr>
          <p:nvPr>
            <p:ph type="pic" sz="quarter" idx="40"/>
          </p:nvPr>
        </p:nvSpPr>
        <p:spPr bwMode="gray">
          <a:xfrm>
            <a:off x="-1" y="1512000"/>
            <a:ext cx="4064400" cy="2349001"/>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34" name="Bild 2">
            <a:extLst>
              <a:ext uri="{FF2B5EF4-FFF2-40B4-BE49-F238E27FC236}">
                <a16:creationId xmlns:a16="http://schemas.microsoft.com/office/drawing/2014/main" id="{21D8FBC5-7AE5-4ADA-9237-C831A0790B87}"/>
              </a:ext>
            </a:extLst>
          </p:cNvPr>
          <p:cNvSpPr>
            <a:spLocks noGrp="1" noChangeAspect="1"/>
          </p:cNvSpPr>
          <p:nvPr>
            <p:ph type="pic" sz="quarter" idx="43"/>
          </p:nvPr>
        </p:nvSpPr>
        <p:spPr bwMode="gray">
          <a:xfrm>
            <a:off x="4063799" y="1512000"/>
            <a:ext cx="4064400" cy="2349001"/>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35" name="Bild 3">
            <a:extLst>
              <a:ext uri="{FF2B5EF4-FFF2-40B4-BE49-F238E27FC236}">
                <a16:creationId xmlns:a16="http://schemas.microsoft.com/office/drawing/2014/main" id="{F8990CC2-72B4-4905-9EF8-31233BDBC575}"/>
              </a:ext>
            </a:extLst>
          </p:cNvPr>
          <p:cNvSpPr>
            <a:spLocks noGrp="1" noChangeAspect="1"/>
          </p:cNvSpPr>
          <p:nvPr>
            <p:ph type="pic" sz="quarter" idx="46"/>
          </p:nvPr>
        </p:nvSpPr>
        <p:spPr bwMode="gray">
          <a:xfrm>
            <a:off x="8127600" y="1512000"/>
            <a:ext cx="4064400" cy="2349001"/>
          </a:xfrm>
          <a:solidFill>
            <a:schemeClr val="bg1">
              <a:lumMod val="85000"/>
            </a:schemeClr>
          </a:solidFill>
        </p:spPr>
        <p:txBody>
          <a:bodyPr vert="horz" lIns="0" tIns="0" rIns="0" bIns="0" rtlCol="0" anchor="ctr" anchorCtr="0">
            <a:noAutofit/>
          </a:bodyPr>
          <a:lstStyle>
            <a:lvl1pPr marL="0" indent="0" algn="ctr">
              <a:buNone/>
              <a:defRPr lang="de-DE" dirty="0"/>
            </a:lvl1pPr>
          </a:lstStyle>
          <a:p>
            <a:pPr marL="270027" lvl="0" indent="-270027" algn="ctr"/>
            <a:r>
              <a:rPr lang="de-DE"/>
              <a:t>Bild durch Klicken auf Symbol hinzufügen</a:t>
            </a:r>
          </a:p>
        </p:txBody>
      </p:sp>
      <p:sp>
        <p:nvSpPr>
          <p:cNvPr id="24" name="Layer 3">
            <a:extLst>
              <a:ext uri="{FF2B5EF4-FFF2-40B4-BE49-F238E27FC236}">
                <a16:creationId xmlns:a16="http://schemas.microsoft.com/office/drawing/2014/main" id="{D344CFB3-1BF1-49A1-97AB-562636BC2438}"/>
              </a:ext>
            </a:extLst>
          </p:cNvPr>
          <p:cNvSpPr>
            <a:spLocks noGrp="1" noChangeAspect="1"/>
          </p:cNvSpPr>
          <p:nvPr>
            <p:ph type="body" sz="quarter" idx="21" hasCustomPrompt="1"/>
          </p:nvPr>
        </p:nvSpPr>
        <p:spPr bwMode="gray">
          <a:xfrm>
            <a:off x="-1" y="1512000"/>
            <a:ext cx="4065324" cy="2349000"/>
          </a:xfrm>
          <a:gradFill flip="none" rotWithShape="1">
            <a:gsLst>
              <a:gs pos="90000">
                <a:srgbClr val="000000">
                  <a:alpha val="80000"/>
                </a:srgbClr>
              </a:gs>
              <a:gs pos="5000">
                <a:srgbClr val="006AB0">
                  <a:alpha val="80000"/>
                </a:srgb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Font typeface="Arial" panose="020B0604020202020204" pitchFamily="34" charset="0"/>
              <a:buNone/>
              <a:defRPr lang="de-DE" b="1" cap="none" baseline="0" dirty="0"/>
            </a:lvl1pPr>
          </a:lstStyle>
          <a:p>
            <a:pPr marL="270027" lvl="0" indent="-270027" algn="ctr">
              <a:buClr>
                <a:schemeClr val="accent1"/>
              </a:buClr>
            </a:pPr>
            <a:r>
              <a:rPr lang="de-DE"/>
              <a:t> </a:t>
            </a:r>
          </a:p>
        </p:txBody>
      </p:sp>
      <p:sp>
        <p:nvSpPr>
          <p:cNvPr id="25" name="Layer 2">
            <a:extLst>
              <a:ext uri="{FF2B5EF4-FFF2-40B4-BE49-F238E27FC236}">
                <a16:creationId xmlns:a16="http://schemas.microsoft.com/office/drawing/2014/main" id="{7E3B39D2-C3FB-4F18-83AE-9083B0DFA6B8}"/>
              </a:ext>
            </a:extLst>
          </p:cNvPr>
          <p:cNvSpPr>
            <a:spLocks noGrp="1" noChangeAspect="1"/>
          </p:cNvSpPr>
          <p:nvPr>
            <p:ph type="body" sz="quarter" idx="22" hasCustomPrompt="1"/>
          </p:nvPr>
        </p:nvSpPr>
        <p:spPr bwMode="gray">
          <a:xfrm>
            <a:off x="4063799" y="1512000"/>
            <a:ext cx="4065324" cy="2349000"/>
          </a:xfrm>
          <a:gradFill flip="none" rotWithShape="1">
            <a:gsLst>
              <a:gs pos="90000">
                <a:srgbClr val="000000">
                  <a:alpha val="80000"/>
                </a:srgbClr>
              </a:gs>
              <a:gs pos="5000">
                <a:srgbClr val="006AB0">
                  <a:alpha val="80000"/>
                </a:srgb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Font typeface="Arial" panose="020B0604020202020204" pitchFamily="34" charset="0"/>
              <a:buNone/>
              <a:defRPr lang="de-DE" b="1" cap="none" baseline="0" dirty="0"/>
            </a:lvl1pPr>
          </a:lstStyle>
          <a:p>
            <a:pPr marL="270027" lvl="0" indent="-270027" algn="ctr">
              <a:buClr>
                <a:schemeClr val="accent1"/>
              </a:buClr>
            </a:pPr>
            <a:r>
              <a:rPr lang="de-DE"/>
              <a:t> </a:t>
            </a:r>
          </a:p>
        </p:txBody>
      </p:sp>
      <p:sp>
        <p:nvSpPr>
          <p:cNvPr id="26" name="Layer 1">
            <a:extLst>
              <a:ext uri="{FF2B5EF4-FFF2-40B4-BE49-F238E27FC236}">
                <a16:creationId xmlns:a16="http://schemas.microsoft.com/office/drawing/2014/main" id="{C0A10930-F243-44E5-B660-944A02FA6DBC}"/>
              </a:ext>
            </a:extLst>
          </p:cNvPr>
          <p:cNvSpPr>
            <a:spLocks noGrp="1" noChangeAspect="1"/>
          </p:cNvSpPr>
          <p:nvPr>
            <p:ph type="body" sz="quarter" idx="23" hasCustomPrompt="1"/>
          </p:nvPr>
        </p:nvSpPr>
        <p:spPr bwMode="gray">
          <a:xfrm>
            <a:off x="8127600" y="1512000"/>
            <a:ext cx="4065324" cy="2349000"/>
          </a:xfrm>
          <a:gradFill flip="none" rotWithShape="1">
            <a:gsLst>
              <a:gs pos="90000">
                <a:srgbClr val="000000">
                  <a:alpha val="80000"/>
                </a:srgbClr>
              </a:gs>
              <a:gs pos="5000">
                <a:srgbClr val="006AB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Font typeface="Arial" panose="020B0604020202020204" pitchFamily="34" charset="0"/>
              <a:buNone/>
              <a:defRPr lang="de-DE" b="1" cap="none" baseline="0" dirty="0"/>
            </a:lvl1pPr>
          </a:lstStyle>
          <a:p>
            <a:pPr marL="270027" lvl="0" indent="-270027" algn="ctr">
              <a:buClr>
                <a:schemeClr val="accent1"/>
              </a:buClr>
            </a:pPr>
            <a:r>
              <a:rPr lang="de-DE"/>
              <a:t> </a:t>
            </a:r>
          </a:p>
        </p:txBody>
      </p:sp>
      <p:sp>
        <p:nvSpPr>
          <p:cNvPr id="2" name="Fußzeile">
            <a:extLst>
              <a:ext uri="{FF2B5EF4-FFF2-40B4-BE49-F238E27FC236}">
                <a16:creationId xmlns:a16="http://schemas.microsoft.com/office/drawing/2014/main" id="{5CD8BD8D-986E-44DF-955D-A5318E232DC3}"/>
              </a:ext>
            </a:extLst>
          </p:cNvPr>
          <p:cNvSpPr>
            <a:spLocks noGrp="1"/>
          </p:cNvSpPr>
          <p:nvPr>
            <p:ph type="ftr" sz="quarter" idx="24"/>
          </p:nvPr>
        </p:nvSpPr>
        <p:spPr bwMode="gray"/>
        <p:txBody>
          <a:bodyPr/>
          <a:lstStyle/>
          <a:p>
            <a:r>
              <a:rPr lang="de-DE"/>
              <a:t>Termin | Name | 2.1.2019</a:t>
            </a:r>
          </a:p>
        </p:txBody>
      </p:sp>
      <p:sp>
        <p:nvSpPr>
          <p:cNvPr id="3" name="Foliennummer">
            <a:extLst>
              <a:ext uri="{FF2B5EF4-FFF2-40B4-BE49-F238E27FC236}">
                <a16:creationId xmlns:a16="http://schemas.microsoft.com/office/drawing/2014/main" id="{B1FC85A6-FDEF-4706-AE02-53625DE1D159}"/>
              </a:ext>
            </a:extLst>
          </p:cNvPr>
          <p:cNvSpPr>
            <a:spLocks noGrp="1"/>
          </p:cNvSpPr>
          <p:nvPr>
            <p:ph type="sldNum" sz="quarter" idx="25"/>
          </p:nvPr>
        </p:nvSpPr>
        <p:spPr bwMode="gray"/>
        <p:txBody>
          <a:bodyPr/>
          <a:lstStyle/>
          <a:p>
            <a:fld id="{65685BD5-7F70-499C-8F04-1460C72EE5D6}" type="slidenum">
              <a:rPr lang="de-DE" smtClean="0"/>
              <a:pPr/>
              <a:t>‹#›</a:t>
            </a:fld>
            <a:endParaRPr lang="de-DE"/>
          </a:p>
        </p:txBody>
      </p:sp>
      <p:pic>
        <p:nvPicPr>
          <p:cNvPr id="17" name="Grafik 16">
            <a:extLst>
              <a:ext uri="{FF2B5EF4-FFF2-40B4-BE49-F238E27FC236}">
                <a16:creationId xmlns:a16="http://schemas.microsoft.com/office/drawing/2014/main" id="{1DA39C4B-53B3-46BB-8D12-74D348F7FE0D}"/>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3400063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 Bild 4-spaltig">
    <p:spTree>
      <p:nvGrpSpPr>
        <p:cNvPr id="1" name=""/>
        <p:cNvGrpSpPr/>
        <p:nvPr/>
      </p:nvGrpSpPr>
      <p:grpSpPr>
        <a:xfrm>
          <a:off x="0" y="0"/>
          <a:ext cx="0" cy="0"/>
          <a:chOff x="0" y="0"/>
          <a:chExt cx="0" cy="0"/>
        </a:xfrm>
      </p:grpSpPr>
      <p:sp>
        <p:nvSpPr>
          <p:cNvPr id="33" name="Untertitel">
            <a:extLst>
              <a:ext uri="{FF2B5EF4-FFF2-40B4-BE49-F238E27FC236}">
                <a16:creationId xmlns:a16="http://schemas.microsoft.com/office/drawing/2014/main" id="{AE8F69A6-ABF8-4FCB-8173-F56E847BCFC2}"/>
              </a:ext>
            </a:extLst>
          </p:cNvPr>
          <p:cNvSpPr>
            <a:spLocks noGrp="1"/>
          </p:cNvSpPr>
          <p:nvPr>
            <p:ph type="body" sz="quarter" idx="13" hasCustomPrompt="1"/>
          </p:nvPr>
        </p:nvSpPr>
        <p:spPr bwMode="gray">
          <a:xfrm>
            <a:off x="540070" y="828000"/>
            <a:ext cx="11111046" cy="396000"/>
          </a:xfrm>
        </p:spPr>
        <p:txBody>
          <a:bodyPr/>
          <a:lstStyle>
            <a:lvl1pPr marL="0" indent="0">
              <a:buNone/>
              <a:defRPr sz="2000" b="1" baseline="0">
                <a:solidFill>
                  <a:srgbClr val="006AB0"/>
                </a:solidFill>
              </a:defRPr>
            </a:lvl1pPr>
          </a:lstStyle>
          <a:p>
            <a:r>
              <a:rPr lang="de-DE" noProof="0"/>
              <a:t>Untertitel durch Klicken hinzufügen</a:t>
            </a:r>
          </a:p>
        </p:txBody>
      </p:sp>
      <p:sp>
        <p:nvSpPr>
          <p:cNvPr id="19" name="Titel">
            <a:extLst>
              <a:ext uri="{FF2B5EF4-FFF2-40B4-BE49-F238E27FC236}">
                <a16:creationId xmlns:a16="http://schemas.microsoft.com/office/drawing/2014/main" id="{6EBD2C20-D084-48E4-9971-A65EE8306419}"/>
              </a:ext>
            </a:extLst>
          </p:cNvPr>
          <p:cNvSpPr>
            <a:spLocks noGrp="1" noChangeAspect="1"/>
          </p:cNvSpPr>
          <p:nvPr>
            <p:ph type="title" hasCustomPrompt="1"/>
          </p:nvPr>
        </p:nvSpPr>
        <p:spPr bwMode="gray">
          <a:xfrm>
            <a:off x="540070" y="432000"/>
            <a:ext cx="11111046" cy="396000"/>
          </a:xfrm>
        </p:spPr>
        <p:txBody>
          <a:bodyPr/>
          <a:lstStyle>
            <a:lvl1pPr>
              <a:defRPr cap="none" baseline="0"/>
            </a:lvl1pPr>
          </a:lstStyle>
          <a:p>
            <a:r>
              <a:rPr lang="de-DE" noProof="0"/>
              <a:t>Titel durch Klicken hinzufügen</a:t>
            </a:r>
          </a:p>
        </p:txBody>
      </p:sp>
      <p:sp>
        <p:nvSpPr>
          <p:cNvPr id="37" name="Bild 1">
            <a:extLst>
              <a:ext uri="{FF2B5EF4-FFF2-40B4-BE49-F238E27FC236}">
                <a16:creationId xmlns:a16="http://schemas.microsoft.com/office/drawing/2014/main" id="{215CF883-C29E-400B-95F5-26E180D96210}"/>
              </a:ext>
            </a:extLst>
          </p:cNvPr>
          <p:cNvSpPr>
            <a:spLocks noGrp="1" noChangeAspect="1"/>
          </p:cNvSpPr>
          <p:nvPr>
            <p:ph type="pic" sz="quarter" idx="40"/>
          </p:nvPr>
        </p:nvSpPr>
        <p:spPr bwMode="gray">
          <a:xfrm>
            <a:off x="0" y="1512000"/>
            <a:ext cx="3049200" cy="2350799"/>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38" name="Bild 2">
            <a:extLst>
              <a:ext uri="{FF2B5EF4-FFF2-40B4-BE49-F238E27FC236}">
                <a16:creationId xmlns:a16="http://schemas.microsoft.com/office/drawing/2014/main" id="{EA190A46-EC7C-4916-8E42-86C4DA8C7EEE}"/>
              </a:ext>
            </a:extLst>
          </p:cNvPr>
          <p:cNvSpPr>
            <a:spLocks noGrp="1" noChangeAspect="1"/>
          </p:cNvSpPr>
          <p:nvPr>
            <p:ph type="pic" sz="quarter" idx="43"/>
          </p:nvPr>
        </p:nvSpPr>
        <p:spPr bwMode="gray">
          <a:xfrm>
            <a:off x="6094800" y="1512000"/>
            <a:ext cx="3049200" cy="2350799"/>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39" name="Bild 1">
            <a:extLst>
              <a:ext uri="{FF2B5EF4-FFF2-40B4-BE49-F238E27FC236}">
                <a16:creationId xmlns:a16="http://schemas.microsoft.com/office/drawing/2014/main" id="{35C0C349-FD37-43F3-8051-D3E33745125E}"/>
              </a:ext>
            </a:extLst>
          </p:cNvPr>
          <p:cNvSpPr>
            <a:spLocks noGrp="1" noChangeAspect="1"/>
          </p:cNvSpPr>
          <p:nvPr>
            <p:ph type="pic" sz="quarter" idx="44"/>
          </p:nvPr>
        </p:nvSpPr>
        <p:spPr bwMode="gray">
          <a:xfrm>
            <a:off x="3048000" y="3861000"/>
            <a:ext cx="3049200" cy="2350799"/>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40" name="Bild 2">
            <a:extLst>
              <a:ext uri="{FF2B5EF4-FFF2-40B4-BE49-F238E27FC236}">
                <a16:creationId xmlns:a16="http://schemas.microsoft.com/office/drawing/2014/main" id="{9EC71CBF-2D03-4EE9-B7ED-725825329C16}"/>
              </a:ext>
            </a:extLst>
          </p:cNvPr>
          <p:cNvSpPr>
            <a:spLocks noGrp="1" noChangeAspect="1"/>
          </p:cNvSpPr>
          <p:nvPr>
            <p:ph type="pic" sz="quarter" idx="45"/>
          </p:nvPr>
        </p:nvSpPr>
        <p:spPr bwMode="gray">
          <a:xfrm>
            <a:off x="9143999" y="3861000"/>
            <a:ext cx="3049200" cy="2350799"/>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25" name="Layer 1">
            <a:extLst>
              <a:ext uri="{FF2B5EF4-FFF2-40B4-BE49-F238E27FC236}">
                <a16:creationId xmlns:a16="http://schemas.microsoft.com/office/drawing/2014/main" id="{AFB2FAEB-9A9D-45DB-948B-DA47EDE19835}"/>
              </a:ext>
            </a:extLst>
          </p:cNvPr>
          <p:cNvSpPr>
            <a:spLocks noGrp="1" noChangeAspect="1"/>
          </p:cNvSpPr>
          <p:nvPr>
            <p:ph type="body" sz="quarter" idx="27" hasCustomPrompt="1"/>
          </p:nvPr>
        </p:nvSpPr>
        <p:spPr bwMode="gray">
          <a:xfrm>
            <a:off x="-1" y="1511999"/>
            <a:ext cx="3048002" cy="2349000"/>
          </a:xfrm>
          <a:gradFill flip="none" rotWithShape="1">
            <a:gsLst>
              <a:gs pos="90000">
                <a:srgbClr val="000000">
                  <a:alpha val="80000"/>
                </a:srgbClr>
              </a:gs>
              <a:gs pos="5000">
                <a:srgbClr val="006AB0">
                  <a:alpha val="80000"/>
                </a:srgb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dirty="0"/>
            </a:lvl1pPr>
          </a:lstStyle>
          <a:p>
            <a:pPr marL="270027" lvl="0" indent="-270027" algn="ctr">
              <a:buClr>
                <a:schemeClr val="accent1"/>
              </a:buClr>
            </a:pPr>
            <a:r>
              <a:rPr lang="de-DE"/>
              <a:t> </a:t>
            </a:r>
          </a:p>
        </p:txBody>
      </p:sp>
      <p:sp>
        <p:nvSpPr>
          <p:cNvPr id="26" name="Layer 2">
            <a:extLst>
              <a:ext uri="{FF2B5EF4-FFF2-40B4-BE49-F238E27FC236}">
                <a16:creationId xmlns:a16="http://schemas.microsoft.com/office/drawing/2014/main" id="{43202B17-FFD7-4690-94ED-8A123DF14CB6}"/>
              </a:ext>
            </a:extLst>
          </p:cNvPr>
          <p:cNvSpPr>
            <a:spLocks noGrp="1" noChangeAspect="1"/>
          </p:cNvSpPr>
          <p:nvPr>
            <p:ph type="body" sz="quarter" idx="29" hasCustomPrompt="1"/>
          </p:nvPr>
        </p:nvSpPr>
        <p:spPr bwMode="gray">
          <a:xfrm>
            <a:off x="3048001" y="3861000"/>
            <a:ext cx="3048002" cy="2349000"/>
          </a:xfrm>
          <a:gradFill flip="none" rotWithShape="1">
            <a:gsLst>
              <a:gs pos="90000">
                <a:srgbClr val="000000">
                  <a:alpha val="80000"/>
                </a:srgbClr>
              </a:gs>
              <a:gs pos="5000">
                <a:srgbClr val="006AB0">
                  <a:alpha val="80000"/>
                </a:srgb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dirty="0"/>
            </a:lvl1pPr>
          </a:lstStyle>
          <a:p>
            <a:pPr marL="270027" lvl="0" indent="-270027" algn="ctr">
              <a:buClr>
                <a:schemeClr val="accent1"/>
              </a:buClr>
            </a:pPr>
            <a:r>
              <a:rPr lang="de-DE"/>
              <a:t> </a:t>
            </a:r>
          </a:p>
        </p:txBody>
      </p:sp>
      <p:sp>
        <p:nvSpPr>
          <p:cNvPr id="27" name="Layer 3">
            <a:extLst>
              <a:ext uri="{FF2B5EF4-FFF2-40B4-BE49-F238E27FC236}">
                <a16:creationId xmlns:a16="http://schemas.microsoft.com/office/drawing/2014/main" id="{6B456084-5BD3-4200-B0BC-C3F2BABEFF4F}"/>
              </a:ext>
            </a:extLst>
          </p:cNvPr>
          <p:cNvSpPr>
            <a:spLocks noGrp="1" noChangeAspect="1"/>
          </p:cNvSpPr>
          <p:nvPr>
            <p:ph type="body" sz="quarter" idx="28" hasCustomPrompt="1"/>
          </p:nvPr>
        </p:nvSpPr>
        <p:spPr bwMode="gray">
          <a:xfrm>
            <a:off x="6096001" y="1511999"/>
            <a:ext cx="3048000" cy="2349000"/>
          </a:xfrm>
          <a:gradFill flip="none" rotWithShape="1">
            <a:gsLst>
              <a:gs pos="90000">
                <a:srgbClr val="000000">
                  <a:alpha val="80000"/>
                </a:srgbClr>
              </a:gs>
              <a:gs pos="5000">
                <a:srgbClr val="006AB0">
                  <a:alpha val="80000"/>
                </a:srgb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dirty="0"/>
            </a:lvl1pPr>
          </a:lstStyle>
          <a:p>
            <a:pPr marL="270027" lvl="0" indent="-270027" algn="ctr">
              <a:buClr>
                <a:schemeClr val="accent1"/>
              </a:buClr>
            </a:pPr>
            <a:r>
              <a:rPr lang="de-DE"/>
              <a:t> </a:t>
            </a:r>
          </a:p>
        </p:txBody>
      </p:sp>
      <p:sp>
        <p:nvSpPr>
          <p:cNvPr id="28" name="Layer 4">
            <a:extLst>
              <a:ext uri="{FF2B5EF4-FFF2-40B4-BE49-F238E27FC236}">
                <a16:creationId xmlns:a16="http://schemas.microsoft.com/office/drawing/2014/main" id="{639AD511-12C4-4AE0-809E-1E9F4A6947A7}"/>
              </a:ext>
            </a:extLst>
          </p:cNvPr>
          <p:cNvSpPr>
            <a:spLocks noGrp="1" noChangeAspect="1"/>
          </p:cNvSpPr>
          <p:nvPr>
            <p:ph type="body" sz="quarter" idx="30" hasCustomPrompt="1"/>
          </p:nvPr>
        </p:nvSpPr>
        <p:spPr bwMode="gray">
          <a:xfrm>
            <a:off x="9144003" y="3861000"/>
            <a:ext cx="3048000" cy="2349000"/>
          </a:xfrm>
          <a:gradFill flip="none" rotWithShape="1">
            <a:gsLst>
              <a:gs pos="90000">
                <a:srgbClr val="000000">
                  <a:alpha val="80000"/>
                </a:srgbClr>
              </a:gs>
              <a:gs pos="5000">
                <a:srgbClr val="006AB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dirty="0"/>
            </a:lvl1pPr>
          </a:lstStyle>
          <a:p>
            <a:pPr marL="270027" lvl="0" indent="-270027" algn="ctr">
              <a:buClr>
                <a:schemeClr val="accent1"/>
              </a:buClr>
            </a:pPr>
            <a:r>
              <a:rPr lang="de-DE"/>
              <a:t> </a:t>
            </a:r>
          </a:p>
        </p:txBody>
      </p:sp>
      <p:sp>
        <p:nvSpPr>
          <p:cNvPr id="29" name="Inhalt 1">
            <a:extLst>
              <a:ext uri="{FF2B5EF4-FFF2-40B4-BE49-F238E27FC236}">
                <a16:creationId xmlns:a16="http://schemas.microsoft.com/office/drawing/2014/main" id="{E26C5950-7015-41C2-97A1-A505EF63E5D2}"/>
              </a:ext>
            </a:extLst>
          </p:cNvPr>
          <p:cNvSpPr>
            <a:spLocks noGrp="1"/>
          </p:cNvSpPr>
          <p:nvPr>
            <p:ph sz="quarter" idx="34" hasCustomPrompt="1"/>
          </p:nvPr>
        </p:nvSpPr>
        <p:spPr bwMode="gray">
          <a:xfrm>
            <a:off x="3046800" y="1512000"/>
            <a:ext cx="3049200" cy="2350800"/>
          </a:xfrm>
        </p:spPr>
        <p:txBody>
          <a:bodyPr lIns="360000" tIns="360000" rIns="360000" bIns="360000"/>
          <a:lstStyle/>
          <a:p>
            <a:pPr lvl="0"/>
            <a:r>
              <a:rPr lang="de-DE" noProof="0"/>
              <a:t>Text durch Klicken hinzufügen </a:t>
            </a:r>
          </a:p>
          <a:p>
            <a:pPr lvl="1"/>
            <a:r>
              <a:rPr lang="de-DE" noProof="0"/>
              <a:t>Zweite Ebene</a:t>
            </a:r>
          </a:p>
          <a:p>
            <a:pPr lvl="2"/>
            <a:r>
              <a:rPr lang="de-DE" noProof="0"/>
              <a:t>Dritte Ebene</a:t>
            </a:r>
          </a:p>
          <a:p>
            <a:pPr lvl="3"/>
            <a:r>
              <a:rPr lang="de-DE" noProof="0"/>
              <a:t>Vierte Ebene</a:t>
            </a:r>
          </a:p>
        </p:txBody>
      </p:sp>
      <p:sp>
        <p:nvSpPr>
          <p:cNvPr id="30" name="Inhalt 2">
            <a:extLst>
              <a:ext uri="{FF2B5EF4-FFF2-40B4-BE49-F238E27FC236}">
                <a16:creationId xmlns:a16="http://schemas.microsoft.com/office/drawing/2014/main" id="{81ECA7FB-504D-4804-ADBD-F0BC25CE4D3B}"/>
              </a:ext>
            </a:extLst>
          </p:cNvPr>
          <p:cNvSpPr>
            <a:spLocks noGrp="1"/>
          </p:cNvSpPr>
          <p:nvPr>
            <p:ph sz="quarter" idx="35" hasCustomPrompt="1"/>
          </p:nvPr>
        </p:nvSpPr>
        <p:spPr bwMode="gray">
          <a:xfrm>
            <a:off x="9142801" y="1512000"/>
            <a:ext cx="3049200" cy="2350800"/>
          </a:xfrm>
        </p:spPr>
        <p:txBody>
          <a:bodyPr lIns="360000" tIns="360000" rIns="360000" bIns="360000"/>
          <a:lstStyle/>
          <a:p>
            <a:pPr lvl="0"/>
            <a:r>
              <a:rPr lang="de-DE" noProof="0"/>
              <a:t>Text durch Klicken hinzufügen </a:t>
            </a:r>
          </a:p>
          <a:p>
            <a:pPr lvl="1"/>
            <a:r>
              <a:rPr lang="de-DE" noProof="0"/>
              <a:t>Zweite Ebene</a:t>
            </a:r>
          </a:p>
          <a:p>
            <a:pPr lvl="2"/>
            <a:r>
              <a:rPr lang="de-DE" noProof="0"/>
              <a:t>Dritte Ebene</a:t>
            </a:r>
          </a:p>
          <a:p>
            <a:pPr lvl="3"/>
            <a:r>
              <a:rPr lang="de-DE" noProof="0"/>
              <a:t>Vierte Ebene</a:t>
            </a:r>
          </a:p>
        </p:txBody>
      </p:sp>
      <p:sp>
        <p:nvSpPr>
          <p:cNvPr id="31" name="Inhalt 3">
            <a:extLst>
              <a:ext uri="{FF2B5EF4-FFF2-40B4-BE49-F238E27FC236}">
                <a16:creationId xmlns:a16="http://schemas.microsoft.com/office/drawing/2014/main" id="{BFD5DAD4-4F4A-4E1C-A941-32EF9D623FDE}"/>
              </a:ext>
            </a:extLst>
          </p:cNvPr>
          <p:cNvSpPr>
            <a:spLocks noGrp="1"/>
          </p:cNvSpPr>
          <p:nvPr>
            <p:ph sz="quarter" idx="36" hasCustomPrompt="1"/>
          </p:nvPr>
        </p:nvSpPr>
        <p:spPr bwMode="gray">
          <a:xfrm>
            <a:off x="0" y="3859200"/>
            <a:ext cx="3049200" cy="2350800"/>
          </a:xfrm>
        </p:spPr>
        <p:txBody>
          <a:bodyPr lIns="360000" tIns="360000" rIns="360000" bIns="360000"/>
          <a:lstStyle/>
          <a:p>
            <a:pPr lvl="0"/>
            <a:r>
              <a:rPr lang="de-DE" noProof="0"/>
              <a:t>Text durch Klicken hinzufügen </a:t>
            </a:r>
          </a:p>
          <a:p>
            <a:pPr lvl="1"/>
            <a:r>
              <a:rPr lang="de-DE" noProof="0"/>
              <a:t>Zweite Ebene</a:t>
            </a:r>
          </a:p>
          <a:p>
            <a:pPr lvl="2"/>
            <a:r>
              <a:rPr lang="de-DE" noProof="0"/>
              <a:t>Dritte Ebene</a:t>
            </a:r>
          </a:p>
          <a:p>
            <a:pPr lvl="3"/>
            <a:r>
              <a:rPr lang="de-DE" noProof="0"/>
              <a:t>Vierte Ebene</a:t>
            </a:r>
          </a:p>
        </p:txBody>
      </p:sp>
      <p:sp>
        <p:nvSpPr>
          <p:cNvPr id="32" name="Inhalt 3">
            <a:extLst>
              <a:ext uri="{FF2B5EF4-FFF2-40B4-BE49-F238E27FC236}">
                <a16:creationId xmlns:a16="http://schemas.microsoft.com/office/drawing/2014/main" id="{DEF3F8BF-AA89-4B4C-A48C-285A85624DC4}"/>
              </a:ext>
            </a:extLst>
          </p:cNvPr>
          <p:cNvSpPr>
            <a:spLocks noGrp="1"/>
          </p:cNvSpPr>
          <p:nvPr>
            <p:ph sz="quarter" idx="37" hasCustomPrompt="1"/>
          </p:nvPr>
        </p:nvSpPr>
        <p:spPr bwMode="gray">
          <a:xfrm>
            <a:off x="6094800" y="3859200"/>
            <a:ext cx="3049200" cy="2350800"/>
          </a:xfrm>
        </p:spPr>
        <p:txBody>
          <a:bodyPr lIns="360000" tIns="360000" rIns="360000" bIns="360000"/>
          <a:lstStyle/>
          <a:p>
            <a:pPr lvl="0"/>
            <a:r>
              <a:rPr lang="de-DE" noProof="0"/>
              <a:t>Text durch Klicken hinzufügen </a:t>
            </a:r>
          </a:p>
          <a:p>
            <a:pPr lvl="1"/>
            <a:r>
              <a:rPr lang="de-DE" noProof="0"/>
              <a:t>Zweite Ebene</a:t>
            </a:r>
          </a:p>
          <a:p>
            <a:pPr lvl="2"/>
            <a:r>
              <a:rPr lang="de-DE" noProof="0"/>
              <a:t>Dritte Ebene</a:t>
            </a:r>
          </a:p>
          <a:p>
            <a:pPr lvl="3"/>
            <a:r>
              <a:rPr lang="de-DE" noProof="0"/>
              <a:t>Vierte Ebene</a:t>
            </a:r>
          </a:p>
        </p:txBody>
      </p:sp>
      <p:sp>
        <p:nvSpPr>
          <p:cNvPr id="2" name="Fußzeile">
            <a:extLst>
              <a:ext uri="{FF2B5EF4-FFF2-40B4-BE49-F238E27FC236}">
                <a16:creationId xmlns:a16="http://schemas.microsoft.com/office/drawing/2014/main" id="{482098DB-9EEC-4945-86C2-A3AA498B7B9B}"/>
              </a:ext>
            </a:extLst>
          </p:cNvPr>
          <p:cNvSpPr>
            <a:spLocks noGrp="1"/>
          </p:cNvSpPr>
          <p:nvPr>
            <p:ph type="ftr" sz="quarter" idx="31"/>
          </p:nvPr>
        </p:nvSpPr>
        <p:spPr bwMode="gray"/>
        <p:txBody>
          <a:bodyPr/>
          <a:lstStyle/>
          <a:p>
            <a:r>
              <a:rPr lang="de-DE"/>
              <a:t>Termin | Name | 2.1.2019</a:t>
            </a:r>
          </a:p>
        </p:txBody>
      </p:sp>
      <p:sp>
        <p:nvSpPr>
          <p:cNvPr id="3" name="Foliennummer">
            <a:extLst>
              <a:ext uri="{FF2B5EF4-FFF2-40B4-BE49-F238E27FC236}">
                <a16:creationId xmlns:a16="http://schemas.microsoft.com/office/drawing/2014/main" id="{2FB82A5D-FBDA-4F37-8A03-9F2D3A0FD960}"/>
              </a:ext>
            </a:extLst>
          </p:cNvPr>
          <p:cNvSpPr>
            <a:spLocks noGrp="1"/>
          </p:cNvSpPr>
          <p:nvPr>
            <p:ph type="sldNum" sz="quarter" idx="32"/>
          </p:nvPr>
        </p:nvSpPr>
        <p:spPr bwMode="gray"/>
        <p:txBody>
          <a:bodyPr/>
          <a:lstStyle/>
          <a:p>
            <a:fld id="{65685BD5-7F70-499C-8F04-1460C72EE5D6}" type="slidenum">
              <a:rPr lang="de-DE" smtClean="0"/>
              <a:pPr/>
              <a:t>‹#›</a:t>
            </a:fld>
            <a:endParaRPr lang="de-DE"/>
          </a:p>
        </p:txBody>
      </p:sp>
      <p:pic>
        <p:nvPicPr>
          <p:cNvPr id="20" name="Grafik 19">
            <a:extLst>
              <a:ext uri="{FF2B5EF4-FFF2-40B4-BE49-F238E27FC236}">
                <a16:creationId xmlns:a16="http://schemas.microsoft.com/office/drawing/2014/main" id="{FBD37F04-9F31-4D0E-87CB-88A30FA5267F}"/>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178857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 Bild links">
    <p:spTree>
      <p:nvGrpSpPr>
        <p:cNvPr id="1" name=""/>
        <p:cNvGrpSpPr/>
        <p:nvPr/>
      </p:nvGrpSpPr>
      <p:grpSpPr>
        <a:xfrm>
          <a:off x="0" y="0"/>
          <a:ext cx="0" cy="0"/>
          <a:chOff x="0" y="0"/>
          <a:chExt cx="0" cy="0"/>
        </a:xfrm>
      </p:grpSpPr>
      <p:sp>
        <p:nvSpPr>
          <p:cNvPr id="24" name="Bild">
            <a:extLst>
              <a:ext uri="{FF2B5EF4-FFF2-40B4-BE49-F238E27FC236}">
                <a16:creationId xmlns:a16="http://schemas.microsoft.com/office/drawing/2014/main" id="{D3C64368-2429-4695-AA5A-3FBE246AF9FC}"/>
              </a:ext>
            </a:extLst>
          </p:cNvPr>
          <p:cNvSpPr>
            <a:spLocks noGrp="1" noChangeAspect="1"/>
          </p:cNvSpPr>
          <p:nvPr>
            <p:ph type="pic" sz="quarter" idx="16"/>
          </p:nvPr>
        </p:nvSpPr>
        <p:spPr bwMode="gray">
          <a:xfrm>
            <a:off x="0" y="0"/>
            <a:ext cx="4063535" cy="6858000"/>
          </a:xfrm>
          <a:solidFill>
            <a:schemeClr val="bg1">
              <a:lumMod val="85000"/>
            </a:schemeClr>
          </a:solidFill>
        </p:spPr>
        <p:txBody>
          <a:bodyPr vert="horz" lIns="0" tIns="0" rIns="0" bIns="0" rtlCol="0" anchor="ctr" anchorCtr="0">
            <a:noAutofit/>
          </a:bodyPr>
          <a:lstStyle>
            <a:lvl1pPr marL="0" indent="0" algn="ctr">
              <a:buNone/>
              <a:defRPr lang="de-DE"/>
            </a:lvl1pPr>
          </a:lstStyle>
          <a:p>
            <a:pPr marL="270027" lvl="0" indent="-270027" algn="ctr"/>
            <a:r>
              <a:rPr lang="de-DE"/>
              <a:t>Bild durch Klicken auf Symbol hinzufügen</a:t>
            </a:r>
          </a:p>
        </p:txBody>
      </p:sp>
      <p:sp>
        <p:nvSpPr>
          <p:cNvPr id="25" name="Layer">
            <a:extLst>
              <a:ext uri="{FF2B5EF4-FFF2-40B4-BE49-F238E27FC236}">
                <a16:creationId xmlns:a16="http://schemas.microsoft.com/office/drawing/2014/main" id="{F76612BA-ADDA-4DE3-A21D-167BE5B0A0F1}"/>
              </a:ext>
            </a:extLst>
          </p:cNvPr>
          <p:cNvSpPr>
            <a:spLocks noGrp="1" noChangeAspect="1"/>
          </p:cNvSpPr>
          <p:nvPr>
            <p:ph type="body" sz="quarter" idx="17" hasCustomPrompt="1"/>
          </p:nvPr>
        </p:nvSpPr>
        <p:spPr bwMode="gray">
          <a:xfrm>
            <a:off x="0" y="0"/>
            <a:ext cx="4064929" cy="6858000"/>
          </a:xfrm>
          <a:gradFill flip="none" rotWithShape="1">
            <a:gsLst>
              <a:gs pos="90000">
                <a:srgbClr val="000000">
                  <a:alpha val="80000"/>
                </a:srgbClr>
              </a:gs>
              <a:gs pos="5000">
                <a:srgbClr val="006AB0">
                  <a:alpha val="80000"/>
                </a:srgb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sz="1800" b="1" cap="none" baseline="0" dirty="0"/>
            </a:lvl1pPr>
          </a:lstStyle>
          <a:p>
            <a:pPr marL="270027" lvl="0" indent="-270027" algn="ctr">
              <a:buClr>
                <a:schemeClr val="accent1"/>
              </a:buClr>
            </a:pPr>
            <a:r>
              <a:rPr lang="de-DE"/>
              <a:t> </a:t>
            </a:r>
          </a:p>
        </p:txBody>
      </p:sp>
      <p:sp>
        <p:nvSpPr>
          <p:cNvPr id="29" name="Titel">
            <a:extLst>
              <a:ext uri="{FF2B5EF4-FFF2-40B4-BE49-F238E27FC236}">
                <a16:creationId xmlns:a16="http://schemas.microsoft.com/office/drawing/2014/main" id="{FABDBA34-E562-4DF9-B4EC-498D6A476A65}"/>
              </a:ext>
            </a:extLst>
          </p:cNvPr>
          <p:cNvSpPr>
            <a:spLocks noGrp="1"/>
          </p:cNvSpPr>
          <p:nvPr>
            <p:ph type="title" hasCustomPrompt="1"/>
          </p:nvPr>
        </p:nvSpPr>
        <p:spPr bwMode="gray">
          <a:xfrm>
            <a:off x="4602722" y="432000"/>
            <a:ext cx="7048800" cy="396000"/>
          </a:xfrm>
        </p:spPr>
        <p:txBody>
          <a:bodyPr/>
          <a:lstStyle>
            <a:lvl1pPr>
              <a:defRPr cap="none" baseline="0"/>
            </a:lvl1pPr>
          </a:lstStyle>
          <a:p>
            <a:r>
              <a:rPr lang="de-DE" noProof="0"/>
              <a:t>Titel durch Klicken hinzufügen</a:t>
            </a:r>
          </a:p>
        </p:txBody>
      </p:sp>
      <p:sp>
        <p:nvSpPr>
          <p:cNvPr id="30" name="Untertitel">
            <a:extLst>
              <a:ext uri="{FF2B5EF4-FFF2-40B4-BE49-F238E27FC236}">
                <a16:creationId xmlns:a16="http://schemas.microsoft.com/office/drawing/2014/main" id="{68B7413F-D5E9-4389-8C4C-50761BE1F7DA}"/>
              </a:ext>
            </a:extLst>
          </p:cNvPr>
          <p:cNvSpPr>
            <a:spLocks noGrp="1"/>
          </p:cNvSpPr>
          <p:nvPr>
            <p:ph type="body" sz="quarter" idx="13" hasCustomPrompt="1"/>
          </p:nvPr>
        </p:nvSpPr>
        <p:spPr bwMode="gray">
          <a:xfrm>
            <a:off x="4602722" y="828000"/>
            <a:ext cx="7048800" cy="396000"/>
          </a:xfrm>
        </p:spPr>
        <p:txBody>
          <a:bodyPr vert="horz" lIns="0" tIns="0" rIns="0" bIns="0" rtlCol="0">
            <a:noAutofit/>
          </a:bodyPr>
          <a:lstStyle>
            <a:lvl1pPr marL="0" indent="0">
              <a:buNone/>
              <a:defRPr lang="de-DE" sz="2000" b="1" baseline="0" noProof="0" dirty="0">
                <a:solidFill>
                  <a:srgbClr val="006AB0"/>
                </a:solidFill>
              </a:defRPr>
            </a:lvl1pPr>
          </a:lstStyle>
          <a:p>
            <a:pPr marL="270027" lvl="0" indent="-270027"/>
            <a:r>
              <a:rPr lang="de-DE" noProof="0"/>
              <a:t>Untertitel durch Klicken hinzufügen</a:t>
            </a:r>
          </a:p>
        </p:txBody>
      </p:sp>
      <p:sp>
        <p:nvSpPr>
          <p:cNvPr id="31" name="Inhalt">
            <a:extLst>
              <a:ext uri="{FF2B5EF4-FFF2-40B4-BE49-F238E27FC236}">
                <a16:creationId xmlns:a16="http://schemas.microsoft.com/office/drawing/2014/main" id="{657B1B3D-8C3E-49CD-8F6A-BDBE146DA8D3}"/>
              </a:ext>
            </a:extLst>
          </p:cNvPr>
          <p:cNvSpPr>
            <a:spLocks noGrp="1"/>
          </p:cNvSpPr>
          <p:nvPr>
            <p:ph sz="quarter" idx="15" hasCustomPrompt="1"/>
          </p:nvPr>
        </p:nvSpPr>
        <p:spPr bwMode="gray">
          <a:xfrm>
            <a:off x="4601173" y="1512000"/>
            <a:ext cx="7050349" cy="4698000"/>
          </a:xfrm>
        </p:spPr>
        <p:txBody>
          <a:bodyPr/>
          <a:lstStyle>
            <a:lvl1pPr marL="324032" indent="-324032">
              <a:buFont typeface="+mj-lt"/>
              <a:buAutoNum type="arabicPeriod"/>
              <a:defRPr/>
            </a:lvl1pPr>
            <a:lvl2pPr marL="648065" indent="-324032">
              <a:buSzPct val="100000"/>
              <a:buFont typeface="+mj-lt"/>
              <a:buAutoNum type="arabicPeriod"/>
              <a:defRPr/>
            </a:lvl2pPr>
            <a:lvl3pPr marL="972097" indent="-324032">
              <a:buSzPct val="100000"/>
              <a:buFont typeface="+mj-lt"/>
              <a:buAutoNum type="arabicPeriod"/>
              <a:defRPr/>
            </a:lvl3pPr>
          </a:lstStyle>
          <a:p>
            <a:pPr lvl="0"/>
            <a:r>
              <a:rPr lang="de-DE"/>
              <a:t>Text durch Klicken hinzufügen</a:t>
            </a:r>
          </a:p>
          <a:p>
            <a:pPr lvl="1"/>
            <a:r>
              <a:rPr lang="de-DE"/>
              <a:t>Text durch Klicken hinzufügen</a:t>
            </a:r>
          </a:p>
          <a:p>
            <a:pPr lvl="2"/>
            <a:r>
              <a:rPr lang="de-DE"/>
              <a:t>Text durch Klicken hinzufügen</a:t>
            </a:r>
          </a:p>
          <a:p>
            <a:pPr lvl="2"/>
            <a:endParaRPr lang="de-DE"/>
          </a:p>
        </p:txBody>
      </p:sp>
      <p:sp>
        <p:nvSpPr>
          <p:cNvPr id="26" name="Fußzeile">
            <a:extLst>
              <a:ext uri="{FF2B5EF4-FFF2-40B4-BE49-F238E27FC236}">
                <a16:creationId xmlns:a16="http://schemas.microsoft.com/office/drawing/2014/main" id="{06941BDF-75AD-4DB1-9193-186737C2D7C2}"/>
              </a:ext>
            </a:extLst>
          </p:cNvPr>
          <p:cNvSpPr>
            <a:spLocks noGrp="1"/>
          </p:cNvSpPr>
          <p:nvPr>
            <p:ph type="ftr" sz="quarter" idx="46"/>
          </p:nvPr>
        </p:nvSpPr>
        <p:spPr bwMode="gray">
          <a:xfrm>
            <a:off x="1126821" y="6390000"/>
            <a:ext cx="4969177" cy="288000"/>
          </a:xfrm>
        </p:spPr>
        <p:txBody>
          <a:bodyPr/>
          <a:lstStyle>
            <a:lvl1pPr>
              <a:defRPr>
                <a:solidFill>
                  <a:schemeClr val="bg1"/>
                </a:solidFill>
              </a:defRPr>
            </a:lvl1pPr>
          </a:lstStyle>
          <a:p>
            <a:r>
              <a:rPr lang="de-DE"/>
              <a:t>Termin | Name | 2.1.2019</a:t>
            </a:r>
          </a:p>
        </p:txBody>
      </p:sp>
      <p:sp>
        <p:nvSpPr>
          <p:cNvPr id="27" name="Linie">
            <a:extLst>
              <a:ext uri="{FF2B5EF4-FFF2-40B4-BE49-F238E27FC236}">
                <a16:creationId xmlns:a16="http://schemas.microsoft.com/office/drawing/2014/main" id="{706F7F53-5AC1-4951-8D42-8BDF3E45962E}"/>
              </a:ext>
            </a:extLst>
          </p:cNvPr>
          <p:cNvSpPr>
            <a:spLocks noGrp="1"/>
          </p:cNvSpPr>
          <p:nvPr>
            <p:ph sz="quarter" idx="26" hasCustomPrompt="1"/>
          </p:nvPr>
        </p:nvSpPr>
        <p:spPr bwMode="gray">
          <a:xfrm>
            <a:off x="941460" y="6426000"/>
            <a:ext cx="7200" cy="216000"/>
          </a:xfrm>
          <a:solidFill>
            <a:schemeClr val="bg1"/>
          </a:solidFill>
        </p:spPr>
        <p:txBody>
          <a:bodyPr/>
          <a:lstStyle>
            <a:lvl1pPr marL="0" indent="0">
              <a:buFont typeface="Arial" panose="020B0604020202020204" pitchFamily="34" charset="0"/>
              <a:buNone/>
              <a:defRPr/>
            </a:lvl1pPr>
          </a:lstStyle>
          <a:p>
            <a:pPr lvl="0"/>
            <a:r>
              <a:rPr lang="en-US"/>
              <a:t> </a:t>
            </a:r>
          </a:p>
        </p:txBody>
      </p:sp>
      <p:sp>
        <p:nvSpPr>
          <p:cNvPr id="28" name="Foliennummer">
            <a:extLst>
              <a:ext uri="{FF2B5EF4-FFF2-40B4-BE49-F238E27FC236}">
                <a16:creationId xmlns:a16="http://schemas.microsoft.com/office/drawing/2014/main" id="{17B43D93-D64D-4255-A3C5-9A7194AEF1EC}"/>
              </a:ext>
            </a:extLst>
          </p:cNvPr>
          <p:cNvSpPr>
            <a:spLocks noGrp="1"/>
          </p:cNvSpPr>
          <p:nvPr>
            <p:ph type="sldNum" sz="quarter" idx="47"/>
          </p:nvPr>
        </p:nvSpPr>
        <p:spPr bwMode="gray">
          <a:xfrm>
            <a:off x="540070" y="6390000"/>
            <a:ext cx="226830" cy="288000"/>
          </a:xfrm>
        </p:spPr>
        <p:txBody>
          <a:bodyPr/>
          <a:lstStyle>
            <a:lvl1pPr>
              <a:defRPr>
                <a:solidFill>
                  <a:schemeClr val="bg1"/>
                </a:solidFill>
              </a:defRPr>
            </a:lvl1pPr>
          </a:lstStyle>
          <a:p>
            <a:fld id="{65685BD5-7F70-499C-8F04-1460C72EE5D6}" type="slidenum">
              <a:rPr lang="de-DE" smtClean="0"/>
              <a:pPr/>
              <a:t>‹#›</a:t>
            </a:fld>
            <a:endParaRPr lang="de-DE"/>
          </a:p>
        </p:txBody>
      </p:sp>
      <p:pic>
        <p:nvPicPr>
          <p:cNvPr id="11" name="Grafik 10">
            <a:extLst>
              <a:ext uri="{FF2B5EF4-FFF2-40B4-BE49-F238E27FC236}">
                <a16:creationId xmlns:a16="http://schemas.microsoft.com/office/drawing/2014/main" id="{9A682FD5-BEC3-496D-B486-CAE1A56B9549}"/>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1829320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 Bild rechts">
    <p:spTree>
      <p:nvGrpSpPr>
        <p:cNvPr id="1" name=""/>
        <p:cNvGrpSpPr/>
        <p:nvPr/>
      </p:nvGrpSpPr>
      <p:grpSpPr>
        <a:xfrm>
          <a:off x="0" y="0"/>
          <a:ext cx="0" cy="0"/>
          <a:chOff x="0" y="0"/>
          <a:chExt cx="0" cy="0"/>
        </a:xfrm>
      </p:grpSpPr>
      <p:sp>
        <p:nvSpPr>
          <p:cNvPr id="12" name="Bild">
            <a:extLst>
              <a:ext uri="{FF2B5EF4-FFF2-40B4-BE49-F238E27FC236}">
                <a16:creationId xmlns:a16="http://schemas.microsoft.com/office/drawing/2014/main" id="{C7713EAA-BA41-490B-8CE1-038D6730C31D}"/>
              </a:ext>
            </a:extLst>
          </p:cNvPr>
          <p:cNvSpPr>
            <a:spLocks noGrp="1" noChangeAspect="1"/>
          </p:cNvSpPr>
          <p:nvPr>
            <p:ph type="pic" sz="quarter" idx="22"/>
          </p:nvPr>
        </p:nvSpPr>
        <p:spPr bwMode="gray">
          <a:xfrm>
            <a:off x="8127600" y="0"/>
            <a:ext cx="4064400" cy="6858000"/>
          </a:xfrm>
          <a:solidFill>
            <a:schemeClr val="bg1">
              <a:lumMod val="85000"/>
            </a:schemeClr>
          </a:solidFill>
        </p:spPr>
        <p:txBody>
          <a:bodyPr lIns="0" tIns="0" rIns="0" bIns="0" anchor="ctr" anchorCtr="0"/>
          <a:lstStyle>
            <a:lvl1pPr marL="0" indent="0" algn="ctr">
              <a:buNone/>
              <a:defRPr/>
            </a:lvl1pPr>
          </a:lstStyle>
          <a:p>
            <a:r>
              <a:rPr lang="de-DE"/>
              <a:t>Bild durch Klicken auf Symbol hinzufügen</a:t>
            </a:r>
          </a:p>
        </p:txBody>
      </p:sp>
      <p:sp>
        <p:nvSpPr>
          <p:cNvPr id="13" name="Layer">
            <a:extLst>
              <a:ext uri="{FF2B5EF4-FFF2-40B4-BE49-F238E27FC236}">
                <a16:creationId xmlns:a16="http://schemas.microsoft.com/office/drawing/2014/main" id="{69A49421-6408-416A-B747-27993D93BA78}"/>
              </a:ext>
            </a:extLst>
          </p:cNvPr>
          <p:cNvSpPr>
            <a:spLocks noGrp="1" noChangeAspect="1"/>
          </p:cNvSpPr>
          <p:nvPr>
            <p:ph type="body" sz="quarter" idx="21" hasCustomPrompt="1"/>
          </p:nvPr>
        </p:nvSpPr>
        <p:spPr bwMode="gray">
          <a:xfrm>
            <a:off x="8127600" y="0"/>
            <a:ext cx="4064400" cy="6858000"/>
          </a:xfrm>
          <a:gradFill>
            <a:gsLst>
              <a:gs pos="5000">
                <a:srgbClr val="006AB0">
                  <a:alpha val="80000"/>
                </a:srgbClr>
              </a:gs>
              <a:gs pos="90000">
                <a:srgbClr val="000000">
                  <a:alpha val="80000"/>
                </a:srgb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1" name="Titel">
            <a:extLst>
              <a:ext uri="{FF2B5EF4-FFF2-40B4-BE49-F238E27FC236}">
                <a16:creationId xmlns:a16="http://schemas.microsoft.com/office/drawing/2014/main" id="{F49569DE-E7D3-4AEB-8AA9-431805FCC8F5}"/>
              </a:ext>
            </a:extLst>
          </p:cNvPr>
          <p:cNvSpPr>
            <a:spLocks noGrp="1"/>
          </p:cNvSpPr>
          <p:nvPr>
            <p:ph type="title" hasCustomPrompt="1"/>
          </p:nvPr>
        </p:nvSpPr>
        <p:spPr bwMode="gray">
          <a:xfrm>
            <a:off x="540476" y="432000"/>
            <a:ext cx="7048800" cy="396000"/>
          </a:xfrm>
        </p:spPr>
        <p:txBody>
          <a:bodyPr/>
          <a:lstStyle/>
          <a:p>
            <a:r>
              <a:rPr lang="de-DE" noProof="0"/>
              <a:t>Titel durch Klicken hinzufügen</a:t>
            </a:r>
            <a:endParaRPr lang="de-DE"/>
          </a:p>
        </p:txBody>
      </p:sp>
      <p:sp>
        <p:nvSpPr>
          <p:cNvPr id="17" name="Untertitel">
            <a:extLst>
              <a:ext uri="{FF2B5EF4-FFF2-40B4-BE49-F238E27FC236}">
                <a16:creationId xmlns:a16="http://schemas.microsoft.com/office/drawing/2014/main" id="{5337AC17-F0DC-4E08-8CA3-27C35E45E6A2}"/>
              </a:ext>
            </a:extLst>
          </p:cNvPr>
          <p:cNvSpPr>
            <a:spLocks noGrp="1"/>
          </p:cNvSpPr>
          <p:nvPr>
            <p:ph type="body" sz="quarter" idx="13" hasCustomPrompt="1"/>
          </p:nvPr>
        </p:nvSpPr>
        <p:spPr bwMode="gray">
          <a:xfrm>
            <a:off x="540070" y="828000"/>
            <a:ext cx="7048800" cy="396000"/>
          </a:xfrm>
        </p:spPr>
        <p:txBody>
          <a:bodyPr/>
          <a:lstStyle>
            <a:lvl1pPr marL="0" indent="0">
              <a:buNone/>
              <a:defRPr sz="2000" b="1" baseline="0">
                <a:solidFill>
                  <a:srgbClr val="006AB0"/>
                </a:solidFill>
              </a:defRPr>
            </a:lvl1pPr>
          </a:lstStyle>
          <a:p>
            <a:r>
              <a:rPr lang="de-DE" noProof="0"/>
              <a:t>Untertitel durch Klicken hinzufügen</a:t>
            </a:r>
          </a:p>
        </p:txBody>
      </p:sp>
      <p:sp>
        <p:nvSpPr>
          <p:cNvPr id="18" name="Inhalt">
            <a:extLst>
              <a:ext uri="{FF2B5EF4-FFF2-40B4-BE49-F238E27FC236}">
                <a16:creationId xmlns:a16="http://schemas.microsoft.com/office/drawing/2014/main" id="{E3596B7D-2A91-4EF1-878F-F1B952858104}"/>
              </a:ext>
            </a:extLst>
          </p:cNvPr>
          <p:cNvSpPr>
            <a:spLocks noGrp="1"/>
          </p:cNvSpPr>
          <p:nvPr>
            <p:ph sz="quarter" idx="25" hasCustomPrompt="1"/>
          </p:nvPr>
        </p:nvSpPr>
        <p:spPr bwMode="gray">
          <a:xfrm>
            <a:off x="540071" y="1511300"/>
            <a:ext cx="7048800" cy="4698000"/>
          </a:xfrm>
        </p:spPr>
        <p:txBody>
          <a:bodyPr/>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9" name="Fußzeile">
            <a:extLst>
              <a:ext uri="{FF2B5EF4-FFF2-40B4-BE49-F238E27FC236}">
                <a16:creationId xmlns:a16="http://schemas.microsoft.com/office/drawing/2014/main" id="{29E90C7A-15B4-47CA-AAB1-DCC152287DC7}"/>
              </a:ext>
            </a:extLst>
          </p:cNvPr>
          <p:cNvSpPr>
            <a:spLocks noGrp="1"/>
          </p:cNvSpPr>
          <p:nvPr>
            <p:ph type="ftr" sz="quarter" idx="10"/>
          </p:nvPr>
        </p:nvSpPr>
        <p:spPr bwMode="gray"/>
        <p:txBody>
          <a:bodyPr/>
          <a:lstStyle/>
          <a:p>
            <a:r>
              <a:rPr lang="de-DE" noProof="0"/>
              <a:t>Termin | Name | 2.1.2019</a:t>
            </a:r>
          </a:p>
        </p:txBody>
      </p:sp>
      <p:sp>
        <p:nvSpPr>
          <p:cNvPr id="10" name="Foliennummer">
            <a:extLst>
              <a:ext uri="{FF2B5EF4-FFF2-40B4-BE49-F238E27FC236}">
                <a16:creationId xmlns:a16="http://schemas.microsoft.com/office/drawing/2014/main" id="{25F3A366-59F9-4608-B2D5-8AE3A3431818}"/>
              </a:ext>
            </a:extLst>
          </p:cNvPr>
          <p:cNvSpPr>
            <a:spLocks noGrp="1"/>
          </p:cNvSpPr>
          <p:nvPr>
            <p:ph type="sldNum" sz="quarter" idx="11"/>
          </p:nvPr>
        </p:nvSpPr>
        <p:spPr bwMode="gray"/>
        <p:txBody>
          <a:bodyPr/>
          <a:lstStyle/>
          <a:p>
            <a:fld id="{65685BD5-7F70-499C-8F04-1460C72EE5D6}" type="slidenum">
              <a:rPr lang="de-DE" noProof="0" smtClean="0"/>
              <a:pPr/>
              <a:t>‹#›</a:t>
            </a:fld>
            <a:endParaRPr lang="de-DE" noProof="0"/>
          </a:p>
        </p:txBody>
      </p:sp>
    </p:spTree>
    <p:extLst>
      <p:ext uri="{BB962C8B-B14F-4D97-AF65-F5344CB8AC3E}">
        <p14:creationId xmlns:p14="http://schemas.microsoft.com/office/powerpoint/2010/main" val="1299955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2-spaltig + Bild rechts ">
    <p:spTree>
      <p:nvGrpSpPr>
        <p:cNvPr id="1" name=""/>
        <p:cNvGrpSpPr/>
        <p:nvPr/>
      </p:nvGrpSpPr>
      <p:grpSpPr>
        <a:xfrm>
          <a:off x="0" y="0"/>
          <a:ext cx="0" cy="0"/>
          <a:chOff x="0" y="0"/>
          <a:chExt cx="0" cy="0"/>
        </a:xfrm>
      </p:grpSpPr>
      <p:sp>
        <p:nvSpPr>
          <p:cNvPr id="12" name="Bild">
            <a:extLst>
              <a:ext uri="{FF2B5EF4-FFF2-40B4-BE49-F238E27FC236}">
                <a16:creationId xmlns:a16="http://schemas.microsoft.com/office/drawing/2014/main" id="{C7713EAA-BA41-490B-8CE1-038D6730C31D}"/>
              </a:ext>
            </a:extLst>
          </p:cNvPr>
          <p:cNvSpPr>
            <a:spLocks noGrp="1" noChangeAspect="1"/>
          </p:cNvSpPr>
          <p:nvPr>
            <p:ph type="pic" sz="quarter" idx="22"/>
          </p:nvPr>
        </p:nvSpPr>
        <p:spPr bwMode="gray">
          <a:xfrm>
            <a:off x="8127600" y="0"/>
            <a:ext cx="4064400" cy="6210000"/>
          </a:xfrm>
          <a:solidFill>
            <a:schemeClr val="bg1">
              <a:lumMod val="85000"/>
            </a:schemeClr>
          </a:solidFill>
        </p:spPr>
        <p:txBody>
          <a:bodyPr lIns="0" tIns="0" rIns="0" bIns="0" anchor="ctr" anchorCtr="0"/>
          <a:lstStyle>
            <a:lvl1pPr marL="0" indent="0" algn="ctr">
              <a:buNone/>
              <a:defRPr/>
            </a:lvl1pPr>
          </a:lstStyle>
          <a:p>
            <a:r>
              <a:rPr lang="de-DE"/>
              <a:t>Bild durch Klicken auf Symbol hinzufügen</a:t>
            </a:r>
          </a:p>
        </p:txBody>
      </p:sp>
      <p:sp>
        <p:nvSpPr>
          <p:cNvPr id="13" name="Layer">
            <a:extLst>
              <a:ext uri="{FF2B5EF4-FFF2-40B4-BE49-F238E27FC236}">
                <a16:creationId xmlns:a16="http://schemas.microsoft.com/office/drawing/2014/main" id="{69A49421-6408-416A-B747-27993D93BA78}"/>
              </a:ext>
            </a:extLst>
          </p:cNvPr>
          <p:cNvSpPr>
            <a:spLocks noGrp="1" noChangeAspect="1"/>
          </p:cNvSpPr>
          <p:nvPr>
            <p:ph type="body" sz="quarter" idx="21" hasCustomPrompt="1"/>
          </p:nvPr>
        </p:nvSpPr>
        <p:spPr bwMode="gray">
          <a:xfrm>
            <a:off x="8127600" y="0"/>
            <a:ext cx="4064400" cy="6210000"/>
          </a:xfrm>
          <a:gradFill>
            <a:gsLst>
              <a:gs pos="5000">
                <a:srgbClr val="006AB0">
                  <a:alpha val="80000"/>
                </a:srgbClr>
              </a:gs>
              <a:gs pos="90000">
                <a:srgbClr val="000000">
                  <a:alpha val="80000"/>
                </a:srgb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1" name="Titel">
            <a:extLst>
              <a:ext uri="{FF2B5EF4-FFF2-40B4-BE49-F238E27FC236}">
                <a16:creationId xmlns:a16="http://schemas.microsoft.com/office/drawing/2014/main" id="{F49569DE-E7D3-4AEB-8AA9-431805FCC8F5}"/>
              </a:ext>
            </a:extLst>
          </p:cNvPr>
          <p:cNvSpPr>
            <a:spLocks noGrp="1"/>
          </p:cNvSpPr>
          <p:nvPr>
            <p:ph type="title" hasCustomPrompt="1"/>
          </p:nvPr>
        </p:nvSpPr>
        <p:spPr bwMode="gray">
          <a:xfrm>
            <a:off x="540476" y="432000"/>
            <a:ext cx="7315200" cy="396000"/>
          </a:xfrm>
        </p:spPr>
        <p:txBody>
          <a:bodyPr/>
          <a:lstStyle/>
          <a:p>
            <a:r>
              <a:rPr lang="de-DE" noProof="0"/>
              <a:t>Titel durch Klicken hinzufügen</a:t>
            </a:r>
            <a:endParaRPr lang="de-DE"/>
          </a:p>
        </p:txBody>
      </p:sp>
      <p:sp>
        <p:nvSpPr>
          <p:cNvPr id="17" name="Untertitel">
            <a:extLst>
              <a:ext uri="{FF2B5EF4-FFF2-40B4-BE49-F238E27FC236}">
                <a16:creationId xmlns:a16="http://schemas.microsoft.com/office/drawing/2014/main" id="{5337AC17-F0DC-4E08-8CA3-27C35E45E6A2}"/>
              </a:ext>
            </a:extLst>
          </p:cNvPr>
          <p:cNvSpPr>
            <a:spLocks noGrp="1"/>
          </p:cNvSpPr>
          <p:nvPr>
            <p:ph type="body" sz="quarter" idx="13" hasCustomPrompt="1"/>
          </p:nvPr>
        </p:nvSpPr>
        <p:spPr bwMode="gray">
          <a:xfrm>
            <a:off x="540070" y="828000"/>
            <a:ext cx="7315200" cy="396000"/>
          </a:xfrm>
        </p:spPr>
        <p:txBody>
          <a:bodyPr/>
          <a:lstStyle>
            <a:lvl1pPr marL="0" indent="0">
              <a:buNone/>
              <a:defRPr sz="2000" b="1" baseline="0">
                <a:solidFill>
                  <a:srgbClr val="006AB0"/>
                </a:solidFill>
              </a:defRPr>
            </a:lvl1pPr>
          </a:lstStyle>
          <a:p>
            <a:r>
              <a:rPr lang="de-DE" noProof="0"/>
              <a:t>Untertitel durch Klicken hinzufügen</a:t>
            </a:r>
          </a:p>
        </p:txBody>
      </p:sp>
      <p:sp>
        <p:nvSpPr>
          <p:cNvPr id="14" name="Inhalt 1">
            <a:extLst>
              <a:ext uri="{FF2B5EF4-FFF2-40B4-BE49-F238E27FC236}">
                <a16:creationId xmlns:a16="http://schemas.microsoft.com/office/drawing/2014/main" id="{7D10A284-30F2-4E62-B1EB-09633961008C}"/>
              </a:ext>
            </a:extLst>
          </p:cNvPr>
          <p:cNvSpPr>
            <a:spLocks noGrp="1"/>
          </p:cNvSpPr>
          <p:nvPr>
            <p:ph sz="quarter" idx="25" hasCustomPrompt="1"/>
          </p:nvPr>
        </p:nvSpPr>
        <p:spPr bwMode="gray">
          <a:xfrm>
            <a:off x="540071" y="1512000"/>
            <a:ext cx="3520800" cy="4698000"/>
          </a:xfrm>
        </p:spPr>
        <p:txBody>
          <a:bodyPr/>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15" name="Inhalt 2">
            <a:extLst>
              <a:ext uri="{FF2B5EF4-FFF2-40B4-BE49-F238E27FC236}">
                <a16:creationId xmlns:a16="http://schemas.microsoft.com/office/drawing/2014/main" id="{B6EB0495-94D3-44C4-B365-740C920B0809}"/>
              </a:ext>
            </a:extLst>
          </p:cNvPr>
          <p:cNvSpPr>
            <a:spLocks noGrp="1"/>
          </p:cNvSpPr>
          <p:nvPr>
            <p:ph sz="quarter" idx="26" hasCustomPrompt="1"/>
          </p:nvPr>
        </p:nvSpPr>
        <p:spPr bwMode="gray">
          <a:xfrm>
            <a:off x="4335359" y="1512000"/>
            <a:ext cx="3520800" cy="4698000"/>
          </a:xfrm>
        </p:spPr>
        <p:txBody>
          <a:bodyPr/>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9" name="Fußzeile">
            <a:extLst>
              <a:ext uri="{FF2B5EF4-FFF2-40B4-BE49-F238E27FC236}">
                <a16:creationId xmlns:a16="http://schemas.microsoft.com/office/drawing/2014/main" id="{29E90C7A-15B4-47CA-AAB1-DCC152287DC7}"/>
              </a:ext>
            </a:extLst>
          </p:cNvPr>
          <p:cNvSpPr>
            <a:spLocks noGrp="1"/>
          </p:cNvSpPr>
          <p:nvPr>
            <p:ph type="ftr" sz="quarter" idx="10"/>
          </p:nvPr>
        </p:nvSpPr>
        <p:spPr bwMode="gray"/>
        <p:txBody>
          <a:bodyPr/>
          <a:lstStyle/>
          <a:p>
            <a:r>
              <a:rPr lang="de-DE" noProof="0"/>
              <a:t>Termin | Name | 2.1.2019</a:t>
            </a:r>
          </a:p>
        </p:txBody>
      </p:sp>
      <p:sp>
        <p:nvSpPr>
          <p:cNvPr id="10" name="Foliennummer">
            <a:extLst>
              <a:ext uri="{FF2B5EF4-FFF2-40B4-BE49-F238E27FC236}">
                <a16:creationId xmlns:a16="http://schemas.microsoft.com/office/drawing/2014/main" id="{25F3A366-59F9-4608-B2D5-8AE3A3431818}"/>
              </a:ext>
            </a:extLst>
          </p:cNvPr>
          <p:cNvSpPr>
            <a:spLocks noGrp="1"/>
          </p:cNvSpPr>
          <p:nvPr>
            <p:ph type="sldNum" sz="quarter" idx="11"/>
          </p:nvPr>
        </p:nvSpPr>
        <p:spPr bwMode="gray"/>
        <p:txBody>
          <a:bodyPr/>
          <a:lstStyle/>
          <a:p>
            <a:fld id="{65685BD5-7F70-499C-8F04-1460C72EE5D6}" type="slidenum">
              <a:rPr lang="de-DE" noProof="0" smtClean="0"/>
              <a:pPr/>
              <a:t>‹#›</a:t>
            </a:fld>
            <a:endParaRPr lang="de-DE" noProof="0"/>
          </a:p>
        </p:txBody>
      </p:sp>
    </p:spTree>
    <p:extLst>
      <p:ext uri="{BB962C8B-B14F-4D97-AF65-F5344CB8AC3E}">
        <p14:creationId xmlns:p14="http://schemas.microsoft.com/office/powerpoint/2010/main" val="3699798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ighlight 1">
    <p:bg>
      <p:bgPr>
        <a:solidFill>
          <a:srgbClr val="000000"/>
        </a:solidFill>
        <a:effectLst/>
      </p:bgPr>
    </p:bg>
    <p:spTree>
      <p:nvGrpSpPr>
        <p:cNvPr id="1" name=""/>
        <p:cNvGrpSpPr/>
        <p:nvPr/>
      </p:nvGrpSpPr>
      <p:grpSpPr>
        <a:xfrm>
          <a:off x="0" y="0"/>
          <a:ext cx="0" cy="0"/>
          <a:chOff x="0" y="0"/>
          <a:chExt cx="0" cy="0"/>
        </a:xfrm>
      </p:grpSpPr>
      <p:sp>
        <p:nvSpPr>
          <p:cNvPr id="25" name="Bild">
            <a:extLst>
              <a:ext uri="{FF2B5EF4-FFF2-40B4-BE49-F238E27FC236}">
                <a16:creationId xmlns:a16="http://schemas.microsoft.com/office/drawing/2014/main" id="{EF6AEE05-4A0C-4907-A69A-DC83F233CF90}"/>
              </a:ext>
            </a:extLst>
          </p:cNvPr>
          <p:cNvSpPr>
            <a:spLocks noGrp="1" noChangeAspect="1"/>
          </p:cNvSpPr>
          <p:nvPr>
            <p:ph type="pic" sz="quarter" idx="22"/>
          </p:nvPr>
        </p:nvSpPr>
        <p:spPr bwMode="gray">
          <a:xfrm>
            <a:off x="4063200" y="0"/>
            <a:ext cx="8128800" cy="6858000"/>
          </a:xfrm>
          <a:solidFill>
            <a:schemeClr val="bg1">
              <a:lumMod val="85000"/>
            </a:schemeClr>
          </a:solidFill>
        </p:spPr>
        <p:txBody>
          <a:bodyPr lIns="0" tIns="0" rIns="0" bIns="0" anchor="ctr" anchorCtr="0"/>
          <a:lstStyle>
            <a:lvl1pPr marL="0" indent="0" algn="ctr">
              <a:buNone/>
              <a:defRPr/>
            </a:lvl1pPr>
          </a:lstStyle>
          <a:p>
            <a:r>
              <a:rPr lang="de-DE"/>
              <a:t>Bild durch Klicken auf Symbol hinzufügen</a:t>
            </a:r>
          </a:p>
        </p:txBody>
      </p:sp>
      <p:sp>
        <p:nvSpPr>
          <p:cNvPr id="26" name="Layer">
            <a:extLst>
              <a:ext uri="{FF2B5EF4-FFF2-40B4-BE49-F238E27FC236}">
                <a16:creationId xmlns:a16="http://schemas.microsoft.com/office/drawing/2014/main" id="{EA0F19EC-493B-494D-844E-DB1C323A3010}"/>
              </a:ext>
            </a:extLst>
          </p:cNvPr>
          <p:cNvSpPr>
            <a:spLocks noGrp="1" noChangeAspect="1"/>
          </p:cNvSpPr>
          <p:nvPr>
            <p:ph type="body" sz="quarter" idx="21" hasCustomPrompt="1"/>
          </p:nvPr>
        </p:nvSpPr>
        <p:spPr bwMode="gray">
          <a:xfrm>
            <a:off x="4063200" y="0"/>
            <a:ext cx="8128800" cy="6858000"/>
          </a:xfrm>
          <a:gradFill>
            <a:gsLst>
              <a:gs pos="5000">
                <a:srgbClr val="006AB0">
                  <a:alpha val="80000"/>
                </a:srgbClr>
              </a:gs>
              <a:gs pos="90000">
                <a:srgbClr val="000000">
                  <a:alpha val="80000"/>
                </a:srgb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4" name="Titel">
            <a:extLst>
              <a:ext uri="{FF2B5EF4-FFF2-40B4-BE49-F238E27FC236}">
                <a16:creationId xmlns:a16="http://schemas.microsoft.com/office/drawing/2014/main" id="{039E4070-6C7E-4798-B7AB-60595C9FE0CB}"/>
              </a:ext>
            </a:extLst>
          </p:cNvPr>
          <p:cNvSpPr>
            <a:spLocks noGrp="1"/>
          </p:cNvSpPr>
          <p:nvPr>
            <p:ph type="title" hasCustomPrompt="1"/>
          </p:nvPr>
        </p:nvSpPr>
        <p:spPr bwMode="invGray">
          <a:xfrm>
            <a:off x="540070" y="2856018"/>
            <a:ext cx="2984400" cy="540000"/>
          </a:xfrm>
        </p:spPr>
        <p:txBody>
          <a:bodyPr anchor="b" anchorCtr="0"/>
          <a:lstStyle>
            <a:lvl1pPr>
              <a:defRPr sz="2000" cap="all" baseline="0">
                <a:solidFill>
                  <a:schemeClr val="bg1"/>
                </a:solidFill>
              </a:defRPr>
            </a:lvl1pPr>
          </a:lstStyle>
          <a:p>
            <a:pPr lvl="0"/>
            <a:r>
              <a:rPr lang="de-DE"/>
              <a:t>Text durch Klicken hinzufügen </a:t>
            </a:r>
          </a:p>
        </p:txBody>
      </p:sp>
      <p:sp>
        <p:nvSpPr>
          <p:cNvPr id="15" name="Text">
            <a:extLst>
              <a:ext uri="{FF2B5EF4-FFF2-40B4-BE49-F238E27FC236}">
                <a16:creationId xmlns:a16="http://schemas.microsoft.com/office/drawing/2014/main" id="{CD9F95FC-FF26-4767-87DB-343013843E1E}"/>
              </a:ext>
            </a:extLst>
          </p:cNvPr>
          <p:cNvSpPr>
            <a:spLocks noGrp="1"/>
          </p:cNvSpPr>
          <p:nvPr>
            <p:ph type="body" sz="quarter" idx="43" hasCustomPrompt="1"/>
          </p:nvPr>
        </p:nvSpPr>
        <p:spPr bwMode="invGray">
          <a:xfrm>
            <a:off x="540476" y="3513901"/>
            <a:ext cx="2984400" cy="2696400"/>
          </a:xfrm>
        </p:spPr>
        <p:txBody>
          <a:bodyPr/>
          <a:lstStyle>
            <a:lvl1pPr marL="0" indent="0">
              <a:buNone/>
              <a:defRPr sz="1800">
                <a:solidFill>
                  <a:schemeClr val="bg1"/>
                </a:solidFill>
              </a:defRPr>
            </a:lvl1pPr>
            <a:lvl2pPr>
              <a:defRPr sz="1800"/>
            </a:lvl2pPr>
            <a:lvl3pPr>
              <a:defRPr sz="1800"/>
            </a:lvl3pPr>
            <a:lvl4pPr>
              <a:defRPr sz="1800"/>
            </a:lvl4pPr>
            <a:lvl5pPr>
              <a:defRPr sz="1800"/>
            </a:lvl5pPr>
          </a:lstStyle>
          <a:p>
            <a:pPr lvl="0"/>
            <a:r>
              <a:rPr lang="de-DE"/>
              <a:t>Text durch Klicken hinzufügen </a:t>
            </a:r>
          </a:p>
        </p:txBody>
      </p:sp>
      <p:sp>
        <p:nvSpPr>
          <p:cNvPr id="16" name="Fußzeile">
            <a:extLst>
              <a:ext uri="{FF2B5EF4-FFF2-40B4-BE49-F238E27FC236}">
                <a16:creationId xmlns:a16="http://schemas.microsoft.com/office/drawing/2014/main" id="{BEFEDFCA-BDD5-4AE3-BBFF-78BBCD6B482F}"/>
              </a:ext>
            </a:extLst>
          </p:cNvPr>
          <p:cNvSpPr>
            <a:spLocks noGrp="1"/>
          </p:cNvSpPr>
          <p:nvPr>
            <p:ph type="ftr" sz="quarter" idx="3"/>
          </p:nvPr>
        </p:nvSpPr>
        <p:spPr bwMode="invGray">
          <a:xfrm>
            <a:off x="1126821" y="6390000"/>
            <a:ext cx="4969177" cy="288000"/>
          </a:xfrm>
          <a:prstGeom prst="rect">
            <a:avLst/>
          </a:prstGeom>
        </p:spPr>
        <p:txBody>
          <a:bodyPr vert="horz" lIns="0" tIns="0" rIns="0" bIns="0" rtlCol="0" anchor="ctr"/>
          <a:lstStyle>
            <a:lvl1pPr algn="l">
              <a:defRPr sz="1000">
                <a:solidFill>
                  <a:schemeClr val="bg1"/>
                </a:solidFill>
              </a:defRPr>
            </a:lvl1pPr>
          </a:lstStyle>
          <a:p>
            <a:r>
              <a:rPr lang="de-DE"/>
              <a:t>Termin | Name | 2.1.2019</a:t>
            </a:r>
          </a:p>
        </p:txBody>
      </p:sp>
      <p:sp>
        <p:nvSpPr>
          <p:cNvPr id="17" name="Linie">
            <a:extLst>
              <a:ext uri="{FF2B5EF4-FFF2-40B4-BE49-F238E27FC236}">
                <a16:creationId xmlns:a16="http://schemas.microsoft.com/office/drawing/2014/main" id="{5E673ACF-9678-4313-A91D-BF7B892EB5ED}"/>
              </a:ext>
            </a:extLst>
          </p:cNvPr>
          <p:cNvSpPr txBox="1">
            <a:spLocks/>
          </p:cNvSpPr>
          <p:nvPr userDrawn="1"/>
        </p:nvSpPr>
        <p:spPr bwMode="invGray">
          <a:xfrm>
            <a:off x="941460" y="6426000"/>
            <a:ext cx="7200" cy="216000"/>
          </a:xfrm>
          <a:prstGeom prst="rect">
            <a:avLst/>
          </a:prstGeom>
          <a:solidFill>
            <a:schemeClr val="bg1"/>
          </a:solidFill>
          <a:ln>
            <a:noFill/>
          </a:ln>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54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2pPr>
            <a:lvl3pPr marL="81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3pPr>
            <a:lvl4pPr marL="108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4pPr>
            <a:lvl5pPr marL="135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 </a:t>
            </a:r>
          </a:p>
        </p:txBody>
      </p:sp>
      <p:sp>
        <p:nvSpPr>
          <p:cNvPr id="18" name="Foliennummer">
            <a:extLst>
              <a:ext uri="{FF2B5EF4-FFF2-40B4-BE49-F238E27FC236}">
                <a16:creationId xmlns:a16="http://schemas.microsoft.com/office/drawing/2014/main" id="{94B6A53B-C84F-4C76-842B-D54B5600D394}"/>
              </a:ext>
            </a:extLst>
          </p:cNvPr>
          <p:cNvSpPr>
            <a:spLocks noGrp="1"/>
          </p:cNvSpPr>
          <p:nvPr>
            <p:ph type="sldNum" sz="quarter" idx="4"/>
          </p:nvPr>
        </p:nvSpPr>
        <p:spPr bwMode="invGray">
          <a:xfrm>
            <a:off x="540070" y="6390000"/>
            <a:ext cx="226830" cy="288000"/>
          </a:xfrm>
          <a:prstGeom prst="rect">
            <a:avLst/>
          </a:prstGeom>
        </p:spPr>
        <p:txBody>
          <a:bodyPr vert="horz" lIns="0" tIns="0" rIns="0" bIns="0" rtlCol="0" anchor="ctr"/>
          <a:lstStyle>
            <a:lvl1pPr algn="r">
              <a:defRPr sz="1600">
                <a:solidFill>
                  <a:schemeClr val="bg1"/>
                </a:solidFill>
              </a:defRPr>
            </a:lvl1pPr>
          </a:lstStyle>
          <a:p>
            <a:fld id="{65685BD5-7F70-499C-8F04-1460C72EE5D6}" type="slidenum">
              <a:rPr lang="de-DE" smtClean="0"/>
              <a:pPr/>
              <a:t>‹#›</a:t>
            </a:fld>
            <a:endParaRPr lang="de-DE"/>
          </a:p>
        </p:txBody>
      </p:sp>
    </p:spTree>
    <p:extLst>
      <p:ext uri="{BB962C8B-B14F-4D97-AF65-F5344CB8AC3E}">
        <p14:creationId xmlns:p14="http://schemas.microsoft.com/office/powerpoint/2010/main" val="2158787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ighlight 2">
    <p:bg>
      <p:bgPr>
        <a:solidFill>
          <a:srgbClr val="006AB0"/>
        </a:solidFill>
        <a:effectLst/>
      </p:bgPr>
    </p:bg>
    <p:spTree>
      <p:nvGrpSpPr>
        <p:cNvPr id="1" name=""/>
        <p:cNvGrpSpPr/>
        <p:nvPr/>
      </p:nvGrpSpPr>
      <p:grpSpPr>
        <a:xfrm>
          <a:off x="0" y="0"/>
          <a:ext cx="0" cy="0"/>
          <a:chOff x="0" y="0"/>
          <a:chExt cx="0" cy="0"/>
        </a:xfrm>
      </p:grpSpPr>
      <p:sp>
        <p:nvSpPr>
          <p:cNvPr id="25" name="Bild">
            <a:extLst>
              <a:ext uri="{FF2B5EF4-FFF2-40B4-BE49-F238E27FC236}">
                <a16:creationId xmlns:a16="http://schemas.microsoft.com/office/drawing/2014/main" id="{EF6AEE05-4A0C-4907-A69A-DC83F233CF90}"/>
              </a:ext>
            </a:extLst>
          </p:cNvPr>
          <p:cNvSpPr>
            <a:spLocks noGrp="1" noChangeAspect="1"/>
          </p:cNvSpPr>
          <p:nvPr>
            <p:ph type="pic" sz="quarter" idx="22"/>
          </p:nvPr>
        </p:nvSpPr>
        <p:spPr bwMode="gray">
          <a:xfrm>
            <a:off x="4063200" y="0"/>
            <a:ext cx="8128800" cy="6858000"/>
          </a:xfrm>
          <a:solidFill>
            <a:schemeClr val="bg1">
              <a:lumMod val="85000"/>
            </a:schemeClr>
          </a:solidFill>
        </p:spPr>
        <p:txBody>
          <a:bodyPr lIns="0" tIns="0" rIns="0" bIns="0" anchor="ctr" anchorCtr="0"/>
          <a:lstStyle>
            <a:lvl1pPr marL="0" indent="0" algn="ctr">
              <a:buNone/>
              <a:defRPr/>
            </a:lvl1pPr>
          </a:lstStyle>
          <a:p>
            <a:r>
              <a:rPr lang="de-DE"/>
              <a:t>Bild durch Klicken auf Symbol hinzufügen</a:t>
            </a:r>
          </a:p>
        </p:txBody>
      </p:sp>
      <p:sp>
        <p:nvSpPr>
          <p:cNvPr id="26" name="Layer">
            <a:extLst>
              <a:ext uri="{FF2B5EF4-FFF2-40B4-BE49-F238E27FC236}">
                <a16:creationId xmlns:a16="http://schemas.microsoft.com/office/drawing/2014/main" id="{EA0F19EC-493B-494D-844E-DB1C323A3010}"/>
              </a:ext>
            </a:extLst>
          </p:cNvPr>
          <p:cNvSpPr>
            <a:spLocks noGrp="1" noChangeAspect="1"/>
          </p:cNvSpPr>
          <p:nvPr>
            <p:ph type="body" sz="quarter" idx="21" hasCustomPrompt="1"/>
          </p:nvPr>
        </p:nvSpPr>
        <p:spPr bwMode="gray">
          <a:xfrm>
            <a:off x="4063200" y="0"/>
            <a:ext cx="8128800" cy="6858000"/>
          </a:xfrm>
          <a:gradFill>
            <a:gsLst>
              <a:gs pos="5000">
                <a:srgbClr val="006AB0">
                  <a:alpha val="80000"/>
                </a:srgbClr>
              </a:gs>
              <a:gs pos="90000">
                <a:srgbClr val="000000">
                  <a:alpha val="80000"/>
                </a:srgb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4" name="Titel">
            <a:extLst>
              <a:ext uri="{FF2B5EF4-FFF2-40B4-BE49-F238E27FC236}">
                <a16:creationId xmlns:a16="http://schemas.microsoft.com/office/drawing/2014/main" id="{039E4070-6C7E-4798-B7AB-60595C9FE0CB}"/>
              </a:ext>
            </a:extLst>
          </p:cNvPr>
          <p:cNvSpPr>
            <a:spLocks noGrp="1"/>
          </p:cNvSpPr>
          <p:nvPr>
            <p:ph type="title" hasCustomPrompt="1"/>
          </p:nvPr>
        </p:nvSpPr>
        <p:spPr bwMode="invGray">
          <a:xfrm>
            <a:off x="540070" y="2856018"/>
            <a:ext cx="2984400" cy="540000"/>
          </a:xfrm>
        </p:spPr>
        <p:txBody>
          <a:bodyPr anchor="b" anchorCtr="0"/>
          <a:lstStyle>
            <a:lvl1pPr>
              <a:defRPr sz="2000" cap="all" baseline="0">
                <a:solidFill>
                  <a:schemeClr val="bg1"/>
                </a:solidFill>
              </a:defRPr>
            </a:lvl1pPr>
          </a:lstStyle>
          <a:p>
            <a:pPr lvl="0"/>
            <a:r>
              <a:rPr lang="de-DE"/>
              <a:t>Text durch Klicken hinzufügen </a:t>
            </a:r>
          </a:p>
        </p:txBody>
      </p:sp>
      <p:sp>
        <p:nvSpPr>
          <p:cNvPr id="15" name="Text">
            <a:extLst>
              <a:ext uri="{FF2B5EF4-FFF2-40B4-BE49-F238E27FC236}">
                <a16:creationId xmlns:a16="http://schemas.microsoft.com/office/drawing/2014/main" id="{CD9F95FC-FF26-4767-87DB-343013843E1E}"/>
              </a:ext>
            </a:extLst>
          </p:cNvPr>
          <p:cNvSpPr>
            <a:spLocks noGrp="1"/>
          </p:cNvSpPr>
          <p:nvPr>
            <p:ph type="body" sz="quarter" idx="43" hasCustomPrompt="1"/>
          </p:nvPr>
        </p:nvSpPr>
        <p:spPr bwMode="invGray">
          <a:xfrm>
            <a:off x="540476" y="3513901"/>
            <a:ext cx="2984400" cy="2696400"/>
          </a:xfrm>
        </p:spPr>
        <p:txBody>
          <a:bodyPr/>
          <a:lstStyle>
            <a:lvl1pPr marL="0" indent="0">
              <a:buNone/>
              <a:defRPr sz="1800">
                <a:solidFill>
                  <a:schemeClr val="bg1"/>
                </a:solidFill>
              </a:defRPr>
            </a:lvl1pPr>
            <a:lvl2pPr>
              <a:defRPr sz="1800"/>
            </a:lvl2pPr>
            <a:lvl3pPr>
              <a:defRPr sz="1800"/>
            </a:lvl3pPr>
            <a:lvl4pPr>
              <a:defRPr sz="1800"/>
            </a:lvl4pPr>
            <a:lvl5pPr>
              <a:defRPr sz="1800"/>
            </a:lvl5pPr>
          </a:lstStyle>
          <a:p>
            <a:pPr lvl="0"/>
            <a:r>
              <a:rPr lang="de-DE"/>
              <a:t>Text durch Klicken hinzufügen </a:t>
            </a:r>
          </a:p>
        </p:txBody>
      </p:sp>
      <p:sp>
        <p:nvSpPr>
          <p:cNvPr id="2" name="Fußzeile">
            <a:extLst>
              <a:ext uri="{FF2B5EF4-FFF2-40B4-BE49-F238E27FC236}">
                <a16:creationId xmlns:a16="http://schemas.microsoft.com/office/drawing/2014/main" id="{3A0A90D4-377A-422A-9F2F-FD697FF1F242}"/>
              </a:ext>
            </a:extLst>
          </p:cNvPr>
          <p:cNvSpPr>
            <a:spLocks noGrp="1"/>
          </p:cNvSpPr>
          <p:nvPr>
            <p:ph type="ftr" sz="quarter" idx="44"/>
          </p:nvPr>
        </p:nvSpPr>
        <p:spPr bwMode="invGray"/>
        <p:txBody>
          <a:bodyPr/>
          <a:lstStyle>
            <a:lvl1pPr>
              <a:defRPr>
                <a:solidFill>
                  <a:schemeClr val="bg1"/>
                </a:solidFill>
              </a:defRPr>
            </a:lvl1pPr>
          </a:lstStyle>
          <a:p>
            <a:r>
              <a:rPr lang="de-DE"/>
              <a:t>Termin | Name | 2.1.2019</a:t>
            </a:r>
          </a:p>
        </p:txBody>
      </p:sp>
      <p:sp>
        <p:nvSpPr>
          <p:cNvPr id="4" name="Linie">
            <a:extLst>
              <a:ext uri="{FF2B5EF4-FFF2-40B4-BE49-F238E27FC236}">
                <a16:creationId xmlns:a16="http://schemas.microsoft.com/office/drawing/2014/main" id="{B16B9F8C-064C-456E-9D2A-192FB6FE8116}"/>
              </a:ext>
            </a:extLst>
          </p:cNvPr>
          <p:cNvSpPr txBox="1">
            <a:spLocks/>
          </p:cNvSpPr>
          <p:nvPr userDrawn="1"/>
        </p:nvSpPr>
        <p:spPr bwMode="invGray">
          <a:xfrm>
            <a:off x="941460" y="6426000"/>
            <a:ext cx="7200" cy="216000"/>
          </a:xfrm>
          <a:prstGeom prst="rect">
            <a:avLst/>
          </a:prstGeom>
          <a:solidFill>
            <a:schemeClr val="bg1"/>
          </a:solidFill>
          <a:ln>
            <a:noFill/>
          </a:ln>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54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2pPr>
            <a:lvl3pPr marL="81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3pPr>
            <a:lvl4pPr marL="108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4pPr>
            <a:lvl5pPr marL="135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 </a:t>
            </a:r>
          </a:p>
        </p:txBody>
      </p:sp>
      <p:sp>
        <p:nvSpPr>
          <p:cNvPr id="3" name="Foliennummern">
            <a:extLst>
              <a:ext uri="{FF2B5EF4-FFF2-40B4-BE49-F238E27FC236}">
                <a16:creationId xmlns:a16="http://schemas.microsoft.com/office/drawing/2014/main" id="{907B7B5C-6350-42CB-92D2-4D663C0095F7}"/>
              </a:ext>
            </a:extLst>
          </p:cNvPr>
          <p:cNvSpPr>
            <a:spLocks noGrp="1"/>
          </p:cNvSpPr>
          <p:nvPr>
            <p:ph type="sldNum" sz="quarter" idx="45"/>
          </p:nvPr>
        </p:nvSpPr>
        <p:spPr bwMode="invGray"/>
        <p:txBody>
          <a:bodyPr/>
          <a:lstStyle>
            <a:lvl1pPr>
              <a:defRPr>
                <a:solidFill>
                  <a:schemeClr val="bg1"/>
                </a:solidFill>
              </a:defRPr>
            </a:lvl1pPr>
          </a:lstStyle>
          <a:p>
            <a:fld id="{65685BD5-7F70-499C-8F04-1460C72EE5D6}" type="slidenum">
              <a:rPr lang="de-DE" smtClean="0"/>
              <a:pPr/>
              <a:t>‹#›</a:t>
            </a:fld>
            <a:endParaRPr lang="de-DE"/>
          </a:p>
        </p:txBody>
      </p:sp>
    </p:spTree>
    <p:extLst>
      <p:ext uri="{BB962C8B-B14F-4D97-AF65-F5344CB8AC3E}">
        <p14:creationId xmlns:p14="http://schemas.microsoft.com/office/powerpoint/2010/main" val="110638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Highlight 2">
    <p:bg>
      <p:bgPr>
        <a:solidFill>
          <a:schemeClr val="bg1"/>
        </a:solidFill>
        <a:effectLst/>
      </p:bgPr>
    </p:bg>
    <p:spTree>
      <p:nvGrpSpPr>
        <p:cNvPr id="1" name=""/>
        <p:cNvGrpSpPr/>
        <p:nvPr/>
      </p:nvGrpSpPr>
      <p:grpSpPr>
        <a:xfrm>
          <a:off x="0" y="0"/>
          <a:ext cx="0" cy="0"/>
          <a:chOff x="0" y="0"/>
          <a:chExt cx="0" cy="0"/>
        </a:xfrm>
      </p:grpSpPr>
      <p:sp>
        <p:nvSpPr>
          <p:cNvPr id="25" name="Bild">
            <a:extLst>
              <a:ext uri="{FF2B5EF4-FFF2-40B4-BE49-F238E27FC236}">
                <a16:creationId xmlns:a16="http://schemas.microsoft.com/office/drawing/2014/main" id="{EF6AEE05-4A0C-4907-A69A-DC83F233CF90}"/>
              </a:ext>
            </a:extLst>
          </p:cNvPr>
          <p:cNvSpPr>
            <a:spLocks noGrp="1" noChangeAspect="1"/>
          </p:cNvSpPr>
          <p:nvPr>
            <p:ph type="pic" sz="quarter" idx="22"/>
          </p:nvPr>
        </p:nvSpPr>
        <p:spPr bwMode="gray">
          <a:xfrm>
            <a:off x="4063200" y="0"/>
            <a:ext cx="8128800" cy="6858000"/>
          </a:xfrm>
          <a:solidFill>
            <a:schemeClr val="bg1">
              <a:lumMod val="85000"/>
            </a:schemeClr>
          </a:solidFill>
        </p:spPr>
        <p:txBody>
          <a:bodyPr lIns="0" tIns="0" rIns="0" bIns="0" anchor="ctr" anchorCtr="0"/>
          <a:lstStyle>
            <a:lvl1pPr marL="0" indent="0" algn="ctr">
              <a:buNone/>
              <a:defRPr/>
            </a:lvl1pPr>
          </a:lstStyle>
          <a:p>
            <a:r>
              <a:rPr lang="de-DE"/>
              <a:t>Bild durch Klicken auf Symbol hinzufügen</a:t>
            </a:r>
          </a:p>
        </p:txBody>
      </p:sp>
      <p:sp>
        <p:nvSpPr>
          <p:cNvPr id="26" name="Layer">
            <a:extLst>
              <a:ext uri="{FF2B5EF4-FFF2-40B4-BE49-F238E27FC236}">
                <a16:creationId xmlns:a16="http://schemas.microsoft.com/office/drawing/2014/main" id="{EA0F19EC-493B-494D-844E-DB1C323A3010}"/>
              </a:ext>
            </a:extLst>
          </p:cNvPr>
          <p:cNvSpPr>
            <a:spLocks noGrp="1" noChangeAspect="1"/>
          </p:cNvSpPr>
          <p:nvPr>
            <p:ph type="body" sz="quarter" idx="21" hasCustomPrompt="1"/>
          </p:nvPr>
        </p:nvSpPr>
        <p:spPr bwMode="gray">
          <a:xfrm>
            <a:off x="4063200" y="0"/>
            <a:ext cx="8128800" cy="6858000"/>
          </a:xfrm>
          <a:gradFill>
            <a:gsLst>
              <a:gs pos="5000">
                <a:srgbClr val="006AB0">
                  <a:alpha val="80000"/>
                </a:srgbClr>
              </a:gs>
              <a:gs pos="90000">
                <a:srgbClr val="000000">
                  <a:alpha val="80000"/>
                </a:srgb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4" name="Titel">
            <a:extLst>
              <a:ext uri="{FF2B5EF4-FFF2-40B4-BE49-F238E27FC236}">
                <a16:creationId xmlns:a16="http://schemas.microsoft.com/office/drawing/2014/main" id="{039E4070-6C7E-4798-B7AB-60595C9FE0CB}"/>
              </a:ext>
            </a:extLst>
          </p:cNvPr>
          <p:cNvSpPr>
            <a:spLocks noGrp="1"/>
          </p:cNvSpPr>
          <p:nvPr>
            <p:ph type="title" hasCustomPrompt="1"/>
          </p:nvPr>
        </p:nvSpPr>
        <p:spPr bwMode="invGray">
          <a:xfrm>
            <a:off x="540070" y="2856018"/>
            <a:ext cx="2984400" cy="540000"/>
          </a:xfrm>
        </p:spPr>
        <p:txBody>
          <a:bodyPr anchor="b" anchorCtr="0"/>
          <a:lstStyle>
            <a:lvl1pPr>
              <a:defRPr sz="2000" cap="all" baseline="0">
                <a:solidFill>
                  <a:schemeClr val="tx1"/>
                </a:solidFill>
              </a:defRPr>
            </a:lvl1pPr>
          </a:lstStyle>
          <a:p>
            <a:pPr lvl="0"/>
            <a:r>
              <a:rPr lang="de-DE"/>
              <a:t>Text durch Klicken hinzufügen </a:t>
            </a:r>
          </a:p>
        </p:txBody>
      </p:sp>
      <p:sp>
        <p:nvSpPr>
          <p:cNvPr id="15" name="Text">
            <a:extLst>
              <a:ext uri="{FF2B5EF4-FFF2-40B4-BE49-F238E27FC236}">
                <a16:creationId xmlns:a16="http://schemas.microsoft.com/office/drawing/2014/main" id="{CD9F95FC-FF26-4767-87DB-343013843E1E}"/>
              </a:ext>
            </a:extLst>
          </p:cNvPr>
          <p:cNvSpPr>
            <a:spLocks noGrp="1"/>
          </p:cNvSpPr>
          <p:nvPr>
            <p:ph type="body" sz="quarter" idx="43" hasCustomPrompt="1"/>
          </p:nvPr>
        </p:nvSpPr>
        <p:spPr bwMode="invGray">
          <a:xfrm>
            <a:off x="540476" y="3513901"/>
            <a:ext cx="2984400" cy="2696400"/>
          </a:xfrm>
        </p:spPr>
        <p:txBody>
          <a:bodyPr/>
          <a:lstStyle>
            <a:lvl1pPr marL="0" indent="0">
              <a:buNone/>
              <a:defRPr sz="1800">
                <a:solidFill>
                  <a:schemeClr val="tx1"/>
                </a:solidFill>
              </a:defRPr>
            </a:lvl1pPr>
            <a:lvl2pPr>
              <a:defRPr sz="1800"/>
            </a:lvl2pPr>
            <a:lvl3pPr>
              <a:defRPr sz="1800"/>
            </a:lvl3pPr>
            <a:lvl4pPr>
              <a:defRPr sz="1800"/>
            </a:lvl4pPr>
            <a:lvl5pPr>
              <a:defRPr sz="1800"/>
            </a:lvl5pPr>
          </a:lstStyle>
          <a:p>
            <a:pPr lvl="0"/>
            <a:r>
              <a:rPr lang="de-DE"/>
              <a:t>Text durch Klicken hinzufügen </a:t>
            </a:r>
          </a:p>
        </p:txBody>
      </p:sp>
      <p:sp>
        <p:nvSpPr>
          <p:cNvPr id="2" name="Fußzeile">
            <a:extLst>
              <a:ext uri="{FF2B5EF4-FFF2-40B4-BE49-F238E27FC236}">
                <a16:creationId xmlns:a16="http://schemas.microsoft.com/office/drawing/2014/main" id="{3A0A90D4-377A-422A-9F2F-FD697FF1F242}"/>
              </a:ext>
            </a:extLst>
          </p:cNvPr>
          <p:cNvSpPr>
            <a:spLocks noGrp="1"/>
          </p:cNvSpPr>
          <p:nvPr>
            <p:ph type="ftr" sz="quarter" idx="44"/>
          </p:nvPr>
        </p:nvSpPr>
        <p:spPr bwMode="invGray"/>
        <p:txBody>
          <a:bodyPr/>
          <a:lstStyle>
            <a:lvl1pPr>
              <a:defRPr>
                <a:solidFill>
                  <a:schemeClr val="tx1"/>
                </a:solidFill>
              </a:defRPr>
            </a:lvl1pPr>
          </a:lstStyle>
          <a:p>
            <a:r>
              <a:rPr lang="de-DE"/>
              <a:t>Termin | Name | 2.1.2019</a:t>
            </a:r>
          </a:p>
        </p:txBody>
      </p:sp>
      <p:sp>
        <p:nvSpPr>
          <p:cNvPr id="4" name="Linie">
            <a:extLst>
              <a:ext uri="{FF2B5EF4-FFF2-40B4-BE49-F238E27FC236}">
                <a16:creationId xmlns:a16="http://schemas.microsoft.com/office/drawing/2014/main" id="{B16B9F8C-064C-456E-9D2A-192FB6FE8116}"/>
              </a:ext>
            </a:extLst>
          </p:cNvPr>
          <p:cNvSpPr txBox="1">
            <a:spLocks/>
          </p:cNvSpPr>
          <p:nvPr userDrawn="1"/>
        </p:nvSpPr>
        <p:spPr bwMode="invGray">
          <a:xfrm>
            <a:off x="941460" y="6426000"/>
            <a:ext cx="7200" cy="216000"/>
          </a:xfrm>
          <a:prstGeom prst="rect">
            <a:avLst/>
          </a:prstGeom>
          <a:solidFill>
            <a:schemeClr val="bg1"/>
          </a:solidFill>
          <a:ln>
            <a:noFill/>
          </a:ln>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54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2pPr>
            <a:lvl3pPr marL="81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3pPr>
            <a:lvl4pPr marL="108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4pPr>
            <a:lvl5pPr marL="135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 </a:t>
            </a:r>
          </a:p>
        </p:txBody>
      </p:sp>
      <p:sp>
        <p:nvSpPr>
          <p:cNvPr id="3" name="Foliennummern">
            <a:extLst>
              <a:ext uri="{FF2B5EF4-FFF2-40B4-BE49-F238E27FC236}">
                <a16:creationId xmlns:a16="http://schemas.microsoft.com/office/drawing/2014/main" id="{907B7B5C-6350-42CB-92D2-4D663C0095F7}"/>
              </a:ext>
            </a:extLst>
          </p:cNvPr>
          <p:cNvSpPr>
            <a:spLocks noGrp="1"/>
          </p:cNvSpPr>
          <p:nvPr>
            <p:ph type="sldNum" sz="quarter" idx="45"/>
          </p:nvPr>
        </p:nvSpPr>
        <p:spPr bwMode="invGray"/>
        <p:txBody>
          <a:bodyPr/>
          <a:lstStyle>
            <a:lvl1pPr>
              <a:defRPr>
                <a:solidFill>
                  <a:schemeClr val="tx1"/>
                </a:solidFill>
              </a:defRPr>
            </a:lvl1pPr>
          </a:lstStyle>
          <a:p>
            <a:fld id="{65685BD5-7F70-499C-8F04-1460C72EE5D6}" type="slidenum">
              <a:rPr lang="de-DE" smtClean="0"/>
              <a:pPr/>
              <a:t>‹#›</a:t>
            </a:fld>
            <a:endParaRPr lang="de-DE"/>
          </a:p>
        </p:txBody>
      </p:sp>
    </p:spTree>
    <p:extLst>
      <p:ext uri="{BB962C8B-B14F-4D97-AF65-F5344CB8AC3E}">
        <p14:creationId xmlns:p14="http://schemas.microsoft.com/office/powerpoint/2010/main" val="1354555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box farbiger Hintergrund">
    <p:spTree>
      <p:nvGrpSpPr>
        <p:cNvPr id="1" name=""/>
        <p:cNvGrpSpPr/>
        <p:nvPr/>
      </p:nvGrpSpPr>
      <p:grpSpPr>
        <a:xfrm>
          <a:off x="0" y="0"/>
          <a:ext cx="0" cy="0"/>
          <a:chOff x="0" y="0"/>
          <a:chExt cx="0" cy="0"/>
        </a:xfrm>
      </p:grpSpPr>
      <p:sp>
        <p:nvSpPr>
          <p:cNvPr id="25" name="Bild">
            <a:extLst>
              <a:ext uri="{FF2B5EF4-FFF2-40B4-BE49-F238E27FC236}">
                <a16:creationId xmlns:a16="http://schemas.microsoft.com/office/drawing/2014/main" id="{EF6AEE05-4A0C-4907-A69A-DC83F233CF90}"/>
              </a:ext>
            </a:extLst>
          </p:cNvPr>
          <p:cNvSpPr>
            <a:spLocks noGrp="1" noChangeAspect="1"/>
          </p:cNvSpPr>
          <p:nvPr>
            <p:ph type="pic" sz="quarter" idx="22"/>
          </p:nvPr>
        </p:nvSpPr>
        <p:spPr bwMode="gray">
          <a:xfrm>
            <a:off x="0" y="0"/>
            <a:ext cx="12192000" cy="6858000"/>
          </a:xfrm>
          <a:solidFill>
            <a:schemeClr val="bg1">
              <a:lumMod val="85000"/>
            </a:schemeClr>
          </a:solidFill>
        </p:spPr>
        <p:txBody>
          <a:bodyPr lIns="0" tIns="0" rIns="0" bIns="0" anchor="ctr" anchorCtr="0"/>
          <a:lstStyle>
            <a:lvl1pPr marL="0" indent="0" algn="ctr">
              <a:buNone/>
              <a:defRPr/>
            </a:lvl1pPr>
          </a:lstStyle>
          <a:p>
            <a:r>
              <a:rPr lang="de-DE"/>
              <a:t>Bild durch Klicken auf Symbol hinzufügen</a:t>
            </a:r>
          </a:p>
        </p:txBody>
      </p:sp>
      <p:sp>
        <p:nvSpPr>
          <p:cNvPr id="26" name="Layer">
            <a:extLst>
              <a:ext uri="{FF2B5EF4-FFF2-40B4-BE49-F238E27FC236}">
                <a16:creationId xmlns:a16="http://schemas.microsoft.com/office/drawing/2014/main" id="{EA0F19EC-493B-494D-844E-DB1C323A3010}"/>
              </a:ext>
            </a:extLst>
          </p:cNvPr>
          <p:cNvSpPr>
            <a:spLocks noGrp="1" noChangeAspect="1"/>
          </p:cNvSpPr>
          <p:nvPr>
            <p:ph type="body" sz="quarter" idx="21" hasCustomPrompt="1"/>
          </p:nvPr>
        </p:nvSpPr>
        <p:spPr bwMode="gray">
          <a:xfrm>
            <a:off x="0" y="1"/>
            <a:ext cx="6094800" cy="6857999"/>
          </a:xfrm>
          <a:gradFill>
            <a:gsLst>
              <a:gs pos="5000">
                <a:srgbClr val="006AB0">
                  <a:alpha val="80000"/>
                </a:srgbClr>
              </a:gs>
              <a:gs pos="90000">
                <a:schemeClr val="tx1">
                  <a:alpha val="80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5" name="Text">
            <a:extLst>
              <a:ext uri="{FF2B5EF4-FFF2-40B4-BE49-F238E27FC236}">
                <a16:creationId xmlns:a16="http://schemas.microsoft.com/office/drawing/2014/main" id="{CD9F95FC-FF26-4767-87DB-343013843E1E}"/>
              </a:ext>
            </a:extLst>
          </p:cNvPr>
          <p:cNvSpPr>
            <a:spLocks noGrp="1"/>
          </p:cNvSpPr>
          <p:nvPr>
            <p:ph type="body" sz="quarter" idx="43" hasCustomPrompt="1"/>
          </p:nvPr>
        </p:nvSpPr>
        <p:spPr bwMode="gray">
          <a:xfrm>
            <a:off x="1427410" y="1428404"/>
            <a:ext cx="3240000" cy="3999600"/>
          </a:xfrm>
          <a:solidFill>
            <a:schemeClr val="bg1"/>
          </a:solidFill>
          <a:ln w="38100">
            <a:solidFill>
              <a:schemeClr val="accent6"/>
            </a:solidFill>
            <a:miter lim="800000"/>
          </a:ln>
        </p:spPr>
        <p:txBody>
          <a:bodyPr lIns="360000" tIns="360000" rIns="360000" bIns="360000" anchor="ctr" anchorCtr="0"/>
          <a:lstStyle>
            <a:lvl1pPr marL="0" indent="0">
              <a:buNone/>
              <a:defRPr sz="1800"/>
            </a:lvl1pPr>
            <a:lvl2pPr>
              <a:defRPr sz="1800"/>
            </a:lvl2pPr>
            <a:lvl3pPr>
              <a:defRPr sz="1800"/>
            </a:lvl3pPr>
            <a:lvl4pPr>
              <a:defRPr sz="1800"/>
            </a:lvl4pPr>
            <a:lvl5pPr>
              <a:defRPr sz="1800"/>
            </a:lvl5pPr>
          </a:lstStyle>
          <a:p>
            <a:pPr lvl="0"/>
            <a:r>
              <a:rPr lang="de-DE"/>
              <a:t>Text durch Klicken hinzufügen </a:t>
            </a:r>
          </a:p>
        </p:txBody>
      </p:sp>
      <p:sp>
        <p:nvSpPr>
          <p:cNvPr id="16" name="Fußzeile">
            <a:extLst>
              <a:ext uri="{FF2B5EF4-FFF2-40B4-BE49-F238E27FC236}">
                <a16:creationId xmlns:a16="http://schemas.microsoft.com/office/drawing/2014/main" id="{BEFEDFCA-BDD5-4AE3-BBFF-78BBCD6B482F}"/>
              </a:ext>
            </a:extLst>
          </p:cNvPr>
          <p:cNvSpPr>
            <a:spLocks noGrp="1"/>
          </p:cNvSpPr>
          <p:nvPr>
            <p:ph type="ftr" sz="quarter" idx="3"/>
          </p:nvPr>
        </p:nvSpPr>
        <p:spPr bwMode="gray">
          <a:xfrm>
            <a:off x="1126821" y="6390000"/>
            <a:ext cx="4969177" cy="288000"/>
          </a:xfrm>
          <a:prstGeom prst="rect">
            <a:avLst/>
          </a:prstGeom>
        </p:spPr>
        <p:txBody>
          <a:bodyPr vert="horz" lIns="0" tIns="0" rIns="0" bIns="0" rtlCol="0" anchor="ctr"/>
          <a:lstStyle>
            <a:lvl1pPr algn="l">
              <a:defRPr sz="1000">
                <a:solidFill>
                  <a:schemeClr val="bg1"/>
                </a:solidFill>
              </a:defRPr>
            </a:lvl1pPr>
          </a:lstStyle>
          <a:p>
            <a:r>
              <a:rPr lang="de-DE"/>
              <a:t>Termin | Name | 2.1.2019</a:t>
            </a:r>
          </a:p>
        </p:txBody>
      </p:sp>
      <p:sp>
        <p:nvSpPr>
          <p:cNvPr id="19" name="Linie">
            <a:extLst>
              <a:ext uri="{FF2B5EF4-FFF2-40B4-BE49-F238E27FC236}">
                <a16:creationId xmlns:a16="http://schemas.microsoft.com/office/drawing/2014/main" id="{91C3D654-999A-48CF-BFD9-2AED5F011203}"/>
              </a:ext>
            </a:extLst>
          </p:cNvPr>
          <p:cNvSpPr>
            <a:spLocks noGrp="1"/>
          </p:cNvSpPr>
          <p:nvPr>
            <p:ph sz="quarter" idx="26" hasCustomPrompt="1"/>
          </p:nvPr>
        </p:nvSpPr>
        <p:spPr bwMode="gray">
          <a:xfrm>
            <a:off x="941460" y="6426000"/>
            <a:ext cx="7200" cy="216000"/>
          </a:xfrm>
          <a:solidFill>
            <a:schemeClr val="bg1"/>
          </a:solidFill>
        </p:spPr>
        <p:txBody>
          <a:bodyPr/>
          <a:lstStyle>
            <a:lvl1pPr marL="0" indent="0">
              <a:buFont typeface="Arial" panose="020B0604020202020204" pitchFamily="34" charset="0"/>
              <a:buNone/>
              <a:defRPr/>
            </a:lvl1pPr>
          </a:lstStyle>
          <a:p>
            <a:pPr lvl="0"/>
            <a:r>
              <a:rPr lang="en-US"/>
              <a:t> </a:t>
            </a:r>
          </a:p>
        </p:txBody>
      </p:sp>
      <p:sp>
        <p:nvSpPr>
          <p:cNvPr id="18" name="Foliennummer">
            <a:extLst>
              <a:ext uri="{FF2B5EF4-FFF2-40B4-BE49-F238E27FC236}">
                <a16:creationId xmlns:a16="http://schemas.microsoft.com/office/drawing/2014/main" id="{94B6A53B-C84F-4C76-842B-D54B5600D394}"/>
              </a:ext>
            </a:extLst>
          </p:cNvPr>
          <p:cNvSpPr>
            <a:spLocks noGrp="1"/>
          </p:cNvSpPr>
          <p:nvPr>
            <p:ph type="sldNum" sz="quarter" idx="4"/>
          </p:nvPr>
        </p:nvSpPr>
        <p:spPr bwMode="gray">
          <a:xfrm>
            <a:off x="540070" y="6390000"/>
            <a:ext cx="226830" cy="288000"/>
          </a:xfrm>
          <a:prstGeom prst="rect">
            <a:avLst/>
          </a:prstGeom>
        </p:spPr>
        <p:txBody>
          <a:bodyPr vert="horz" lIns="0" tIns="0" rIns="0" bIns="0" rtlCol="0" anchor="ctr"/>
          <a:lstStyle>
            <a:lvl1pPr algn="r">
              <a:defRPr sz="1600">
                <a:solidFill>
                  <a:schemeClr val="bg1"/>
                </a:solidFill>
              </a:defRPr>
            </a:lvl1pPr>
          </a:lstStyle>
          <a:p>
            <a:fld id="{65685BD5-7F70-499C-8F04-1460C72EE5D6}" type="slidenum">
              <a:rPr lang="de-DE" smtClean="0"/>
              <a:pPr/>
              <a:t>‹#›</a:t>
            </a:fld>
            <a:endParaRPr lang="de-DE"/>
          </a:p>
        </p:txBody>
      </p:sp>
    </p:spTree>
    <p:extLst>
      <p:ext uri="{BB962C8B-B14F-4D97-AF65-F5344CB8AC3E}">
        <p14:creationId xmlns:p14="http://schemas.microsoft.com/office/powerpoint/2010/main" val="221457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 Kurz">
    <p:bg bwMode="gray">
      <p:bgRef idx="1001">
        <a:schemeClr val="bg1"/>
      </p:bgRef>
    </p:bg>
    <p:spTree>
      <p:nvGrpSpPr>
        <p:cNvPr id="1" name=""/>
        <p:cNvGrpSpPr/>
        <p:nvPr/>
      </p:nvGrpSpPr>
      <p:grpSpPr>
        <a:xfrm>
          <a:off x="0" y="0"/>
          <a:ext cx="0" cy="0"/>
          <a:chOff x="0" y="0"/>
          <a:chExt cx="0" cy="0"/>
        </a:xfrm>
      </p:grpSpPr>
      <p:pic>
        <p:nvPicPr>
          <p:cNvPr id="129" name="Bild" descr="Ein Bild, das Gebäude, gefüllt, groß, Zug enthält.&#10;&#10;Automatisch generierte Beschreibung">
            <a:extLst>
              <a:ext uri="{FF2B5EF4-FFF2-40B4-BE49-F238E27FC236}">
                <a16:creationId xmlns:a16="http://schemas.microsoft.com/office/drawing/2014/main" id="{BA5497BB-1625-446A-9BDD-231B9B72CE33}"/>
              </a:ext>
            </a:extLst>
          </p:cNvPr>
          <p:cNvPicPr>
            <a:picLocks noChangeAspect="1"/>
          </p:cNvPicPr>
          <p:nvPr userDrawn="1"/>
        </p:nvPicPr>
        <p:blipFill rotWithShape="1">
          <a:blip r:embed="rId2"/>
          <a:srcRect l="4053" t="-2" r="16827"/>
          <a:stretch/>
        </p:blipFill>
        <p:spPr bwMode="gray">
          <a:xfrm>
            <a:off x="20" y="10"/>
            <a:ext cx="8128780" cy="6857990"/>
          </a:xfrm>
          <a:prstGeom prst="rect">
            <a:avLst/>
          </a:prstGeom>
          <a:noFill/>
        </p:spPr>
      </p:pic>
      <p:sp>
        <p:nvSpPr>
          <p:cNvPr id="9" name="Layer">
            <a:extLst>
              <a:ext uri="{FF2B5EF4-FFF2-40B4-BE49-F238E27FC236}">
                <a16:creationId xmlns:a16="http://schemas.microsoft.com/office/drawing/2014/main" id="{CDEFBE80-BD3A-4304-BC86-E4F72B17A05C}"/>
              </a:ext>
            </a:extLst>
          </p:cNvPr>
          <p:cNvSpPr>
            <a:spLocks noGrp="1" noChangeAspect="1"/>
          </p:cNvSpPr>
          <p:nvPr>
            <p:ph type="body" sz="quarter" idx="21" hasCustomPrompt="1"/>
          </p:nvPr>
        </p:nvSpPr>
        <p:spPr bwMode="gray">
          <a:xfrm>
            <a:off x="0" y="0"/>
            <a:ext cx="8128800" cy="6858000"/>
          </a:xfrm>
          <a:gradFill>
            <a:gsLst>
              <a:gs pos="5000">
                <a:srgbClr val="006AB0">
                  <a:alpha val="80000"/>
                </a:srgbClr>
              </a:gs>
              <a:gs pos="90000">
                <a:srgbClr val="000000">
                  <a:alpha val="80000"/>
                </a:srgb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3" name="Titel">
            <a:extLst>
              <a:ext uri="{FF2B5EF4-FFF2-40B4-BE49-F238E27FC236}">
                <a16:creationId xmlns:a16="http://schemas.microsoft.com/office/drawing/2014/main" id="{A5A61E54-8DA9-4B22-A8A3-0CA083778BB6}"/>
              </a:ext>
            </a:extLst>
          </p:cNvPr>
          <p:cNvSpPr>
            <a:spLocks noGrp="1"/>
          </p:cNvSpPr>
          <p:nvPr>
            <p:ph type="title" hasCustomPrompt="1"/>
          </p:nvPr>
        </p:nvSpPr>
        <p:spPr bwMode="gray">
          <a:xfrm>
            <a:off x="875658" y="2619000"/>
            <a:ext cx="6710400" cy="1620000"/>
          </a:xfrm>
        </p:spPr>
        <p:txBody>
          <a:bodyPr anchor="ctr" anchorCtr="0"/>
          <a:lstStyle>
            <a:lvl1pPr algn="r">
              <a:defRPr sz="4000" cap="all" baseline="0">
                <a:solidFill>
                  <a:schemeClr val="bg1"/>
                </a:solidFill>
              </a:defRPr>
            </a:lvl1pPr>
          </a:lstStyle>
          <a:p>
            <a:pPr lvl="0"/>
            <a:r>
              <a:rPr lang="de-DE"/>
              <a:t>Titel durch Klicken hinzufügen</a:t>
            </a:r>
          </a:p>
        </p:txBody>
      </p:sp>
      <p:pic>
        <p:nvPicPr>
          <p:cNvPr id="14" name="Grafik 13" descr="Ein Bild, das Zeichnung, Schild enthält.&#10;&#10;Automatisch generierte Beschreibung">
            <a:extLst>
              <a:ext uri="{FF2B5EF4-FFF2-40B4-BE49-F238E27FC236}">
                <a16:creationId xmlns:a16="http://schemas.microsoft.com/office/drawing/2014/main" id="{7E4DE8BC-4711-483F-9085-6842A4E71554}"/>
              </a:ext>
            </a:extLst>
          </p:cNvPr>
          <p:cNvPicPr>
            <a:picLocks noChangeAspect="1"/>
          </p:cNvPicPr>
          <p:nvPr userDrawn="1"/>
        </p:nvPicPr>
        <p:blipFill>
          <a:blip r:embed="rId3"/>
          <a:stretch>
            <a:fillRect/>
          </a:stretch>
        </p:blipFill>
        <p:spPr>
          <a:xfrm>
            <a:off x="8669930" y="2905332"/>
            <a:ext cx="2646344" cy="1047336"/>
          </a:xfrm>
          <a:prstGeom prst="rect">
            <a:avLst/>
          </a:prstGeom>
        </p:spPr>
      </p:pic>
    </p:spTree>
    <p:extLst>
      <p:ext uri="{BB962C8B-B14F-4D97-AF65-F5344CB8AC3E}">
        <p14:creationId xmlns:p14="http://schemas.microsoft.com/office/powerpoint/2010/main" val="3575446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box weißer Hintergrund">
    <p:spTree>
      <p:nvGrpSpPr>
        <p:cNvPr id="1" name=""/>
        <p:cNvGrpSpPr/>
        <p:nvPr/>
      </p:nvGrpSpPr>
      <p:grpSpPr>
        <a:xfrm>
          <a:off x="0" y="0"/>
          <a:ext cx="0" cy="0"/>
          <a:chOff x="0" y="0"/>
          <a:chExt cx="0" cy="0"/>
        </a:xfrm>
      </p:grpSpPr>
      <p:sp>
        <p:nvSpPr>
          <p:cNvPr id="25" name="Bild">
            <a:extLst>
              <a:ext uri="{FF2B5EF4-FFF2-40B4-BE49-F238E27FC236}">
                <a16:creationId xmlns:a16="http://schemas.microsoft.com/office/drawing/2014/main" id="{EF6AEE05-4A0C-4907-A69A-DC83F233CF90}"/>
              </a:ext>
            </a:extLst>
          </p:cNvPr>
          <p:cNvSpPr>
            <a:spLocks noGrp="1" noChangeAspect="1"/>
          </p:cNvSpPr>
          <p:nvPr>
            <p:ph type="pic" sz="quarter" idx="22"/>
          </p:nvPr>
        </p:nvSpPr>
        <p:spPr bwMode="gray">
          <a:xfrm>
            <a:off x="6097200" y="0"/>
            <a:ext cx="6094800" cy="6858000"/>
          </a:xfrm>
          <a:solidFill>
            <a:schemeClr val="bg1">
              <a:lumMod val="85000"/>
            </a:schemeClr>
          </a:solidFill>
        </p:spPr>
        <p:txBody>
          <a:bodyPr lIns="0" tIns="0" rIns="0" bIns="0" anchor="ctr" anchorCtr="0"/>
          <a:lstStyle>
            <a:lvl1pPr marL="0" indent="0" algn="ctr">
              <a:buNone/>
              <a:defRPr/>
            </a:lvl1pPr>
          </a:lstStyle>
          <a:p>
            <a:r>
              <a:rPr lang="de-DE"/>
              <a:t>Bild durch Klicken auf Symbol hinzufügen</a:t>
            </a:r>
          </a:p>
        </p:txBody>
      </p:sp>
      <p:sp>
        <p:nvSpPr>
          <p:cNvPr id="26" name="Layer">
            <a:extLst>
              <a:ext uri="{FF2B5EF4-FFF2-40B4-BE49-F238E27FC236}">
                <a16:creationId xmlns:a16="http://schemas.microsoft.com/office/drawing/2014/main" id="{EA0F19EC-493B-494D-844E-DB1C323A3010}"/>
              </a:ext>
            </a:extLst>
          </p:cNvPr>
          <p:cNvSpPr>
            <a:spLocks noGrp="1" noChangeAspect="1"/>
          </p:cNvSpPr>
          <p:nvPr>
            <p:ph type="body" sz="quarter" idx="21" hasCustomPrompt="1"/>
          </p:nvPr>
        </p:nvSpPr>
        <p:spPr bwMode="gray">
          <a:xfrm>
            <a:off x="6097200" y="1"/>
            <a:ext cx="6094800" cy="6857999"/>
          </a:xfrm>
          <a:gradFill>
            <a:gsLst>
              <a:gs pos="5000">
                <a:srgbClr val="006AB0">
                  <a:alpha val="80000"/>
                </a:srgbClr>
              </a:gs>
              <a:gs pos="90000">
                <a:srgbClr val="000000">
                  <a:alpha val="80000"/>
                </a:srgb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5" name="Text">
            <a:extLst>
              <a:ext uri="{FF2B5EF4-FFF2-40B4-BE49-F238E27FC236}">
                <a16:creationId xmlns:a16="http://schemas.microsoft.com/office/drawing/2014/main" id="{CD9F95FC-FF26-4767-87DB-343013843E1E}"/>
              </a:ext>
            </a:extLst>
          </p:cNvPr>
          <p:cNvSpPr>
            <a:spLocks noGrp="1"/>
          </p:cNvSpPr>
          <p:nvPr>
            <p:ph type="body" sz="quarter" idx="43" hasCustomPrompt="1"/>
          </p:nvPr>
        </p:nvSpPr>
        <p:spPr bwMode="gray">
          <a:xfrm>
            <a:off x="1427410" y="1428404"/>
            <a:ext cx="3240000" cy="3999600"/>
          </a:xfrm>
          <a:solidFill>
            <a:schemeClr val="bg1"/>
          </a:solidFill>
          <a:ln w="38100">
            <a:gradFill>
              <a:gsLst>
                <a:gs pos="5000">
                  <a:srgbClr val="006AB0"/>
                </a:gs>
                <a:gs pos="90000">
                  <a:srgbClr val="000000"/>
                </a:gs>
              </a:gsLst>
              <a:lin ang="2400000" scaled="0"/>
            </a:gradFill>
            <a:miter lim="800000"/>
          </a:ln>
        </p:spPr>
        <p:txBody>
          <a:bodyPr lIns="360000" tIns="360000" rIns="360000" bIns="360000" anchor="ctr" anchorCtr="0"/>
          <a:lstStyle>
            <a:lvl1pPr marL="0" indent="0">
              <a:buNone/>
              <a:defRPr sz="1800"/>
            </a:lvl1pPr>
            <a:lvl2pPr>
              <a:defRPr sz="1800"/>
            </a:lvl2pPr>
            <a:lvl3pPr>
              <a:defRPr sz="1800"/>
            </a:lvl3pPr>
            <a:lvl4pPr>
              <a:defRPr sz="1800"/>
            </a:lvl4pPr>
            <a:lvl5pPr>
              <a:defRPr sz="1800"/>
            </a:lvl5pPr>
          </a:lstStyle>
          <a:p>
            <a:pPr lvl="0"/>
            <a:r>
              <a:rPr lang="de-DE"/>
              <a:t>Text durch Klicken hinzufügen </a:t>
            </a:r>
          </a:p>
        </p:txBody>
      </p:sp>
      <p:sp>
        <p:nvSpPr>
          <p:cNvPr id="10" name="Fußzeile">
            <a:extLst>
              <a:ext uri="{FF2B5EF4-FFF2-40B4-BE49-F238E27FC236}">
                <a16:creationId xmlns:a16="http://schemas.microsoft.com/office/drawing/2014/main" id="{13D68F7B-FEE0-4152-9FCF-E3840DC88510}"/>
              </a:ext>
            </a:extLst>
          </p:cNvPr>
          <p:cNvSpPr>
            <a:spLocks noGrp="1"/>
          </p:cNvSpPr>
          <p:nvPr>
            <p:ph type="ftr" sz="quarter" idx="10"/>
          </p:nvPr>
        </p:nvSpPr>
        <p:spPr bwMode="gray">
          <a:xfrm>
            <a:off x="1126821" y="6390000"/>
            <a:ext cx="4969177" cy="288000"/>
          </a:xfrm>
        </p:spPr>
        <p:txBody>
          <a:bodyPr/>
          <a:lstStyle/>
          <a:p>
            <a:r>
              <a:rPr lang="de-DE" noProof="0"/>
              <a:t>Termin | Name | 2.1.2019</a:t>
            </a:r>
          </a:p>
        </p:txBody>
      </p:sp>
      <p:sp>
        <p:nvSpPr>
          <p:cNvPr id="13" name="Foliennummer">
            <a:extLst>
              <a:ext uri="{FF2B5EF4-FFF2-40B4-BE49-F238E27FC236}">
                <a16:creationId xmlns:a16="http://schemas.microsoft.com/office/drawing/2014/main" id="{A850B41D-67B1-4F92-817D-9E3B494ABCD2}"/>
              </a:ext>
            </a:extLst>
          </p:cNvPr>
          <p:cNvSpPr>
            <a:spLocks noGrp="1"/>
          </p:cNvSpPr>
          <p:nvPr>
            <p:ph type="sldNum" sz="quarter" idx="11"/>
          </p:nvPr>
        </p:nvSpPr>
        <p:spPr bwMode="gray">
          <a:xfrm>
            <a:off x="540070" y="6390000"/>
            <a:ext cx="226830" cy="288000"/>
          </a:xfrm>
        </p:spPr>
        <p:txBody>
          <a:bodyPr/>
          <a:lstStyle/>
          <a:p>
            <a:fld id="{65685BD5-7F70-499C-8F04-1460C72EE5D6}" type="slidenum">
              <a:rPr lang="de-DE" noProof="0" smtClean="0"/>
              <a:pPr/>
              <a:t>‹#›</a:t>
            </a:fld>
            <a:endParaRPr lang="de-DE" noProof="0"/>
          </a:p>
        </p:txBody>
      </p:sp>
    </p:spTree>
    <p:extLst>
      <p:ext uri="{BB962C8B-B14F-4D97-AF65-F5344CB8AC3E}">
        <p14:creationId xmlns:p14="http://schemas.microsoft.com/office/powerpoint/2010/main" val="1057588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chlussfolie">
    <p:spTree>
      <p:nvGrpSpPr>
        <p:cNvPr id="1" name=""/>
        <p:cNvGrpSpPr/>
        <p:nvPr/>
      </p:nvGrpSpPr>
      <p:grpSpPr>
        <a:xfrm>
          <a:off x="0" y="0"/>
          <a:ext cx="0" cy="0"/>
          <a:chOff x="0" y="0"/>
          <a:chExt cx="0" cy="0"/>
        </a:xfrm>
      </p:grpSpPr>
      <p:sp>
        <p:nvSpPr>
          <p:cNvPr id="25" name="Bild">
            <a:extLst>
              <a:ext uri="{FF2B5EF4-FFF2-40B4-BE49-F238E27FC236}">
                <a16:creationId xmlns:a16="http://schemas.microsoft.com/office/drawing/2014/main" id="{EF6AEE05-4A0C-4907-A69A-DC83F233CF90}"/>
              </a:ext>
            </a:extLst>
          </p:cNvPr>
          <p:cNvSpPr>
            <a:spLocks noGrp="1" noChangeAspect="1"/>
          </p:cNvSpPr>
          <p:nvPr>
            <p:ph type="pic" sz="quarter" idx="22"/>
          </p:nvPr>
        </p:nvSpPr>
        <p:spPr bwMode="gray">
          <a:xfrm>
            <a:off x="0" y="0"/>
            <a:ext cx="12192000" cy="6858000"/>
          </a:xfrm>
          <a:solidFill>
            <a:schemeClr val="bg1">
              <a:lumMod val="85000"/>
            </a:schemeClr>
          </a:solidFill>
        </p:spPr>
        <p:txBody>
          <a:bodyPr lIns="0" tIns="0" rIns="0" bIns="0" anchor="ctr" anchorCtr="0"/>
          <a:lstStyle>
            <a:lvl1pPr marL="0" indent="0" algn="ctr">
              <a:buNone/>
              <a:defRPr/>
            </a:lvl1pPr>
          </a:lstStyle>
          <a:p>
            <a:r>
              <a:rPr lang="de-DE"/>
              <a:t>Bild durch Klicken auf Symbol hinzufügen</a:t>
            </a:r>
          </a:p>
        </p:txBody>
      </p:sp>
      <p:sp>
        <p:nvSpPr>
          <p:cNvPr id="26" name="Layer">
            <a:extLst>
              <a:ext uri="{FF2B5EF4-FFF2-40B4-BE49-F238E27FC236}">
                <a16:creationId xmlns:a16="http://schemas.microsoft.com/office/drawing/2014/main" id="{EA0F19EC-493B-494D-844E-DB1C323A3010}"/>
              </a:ext>
            </a:extLst>
          </p:cNvPr>
          <p:cNvSpPr>
            <a:spLocks noGrp="1" noChangeAspect="1"/>
          </p:cNvSpPr>
          <p:nvPr>
            <p:ph type="body" sz="quarter" idx="21" hasCustomPrompt="1"/>
          </p:nvPr>
        </p:nvSpPr>
        <p:spPr bwMode="gray">
          <a:xfrm>
            <a:off x="0" y="1"/>
            <a:ext cx="12192000" cy="6857999"/>
          </a:xfrm>
          <a:gradFill>
            <a:gsLst>
              <a:gs pos="5000">
                <a:srgbClr val="006AB0">
                  <a:alpha val="80000"/>
                </a:srgbClr>
              </a:gs>
              <a:gs pos="90000">
                <a:srgbClr val="000000">
                  <a:alpha val="80000"/>
                </a:srgb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0" name="Titel">
            <a:extLst>
              <a:ext uri="{FF2B5EF4-FFF2-40B4-BE49-F238E27FC236}">
                <a16:creationId xmlns:a16="http://schemas.microsoft.com/office/drawing/2014/main" id="{CF37D5CE-7C76-49CE-AE76-58A83C077E4D}"/>
              </a:ext>
            </a:extLst>
          </p:cNvPr>
          <p:cNvSpPr>
            <a:spLocks noGrp="1"/>
          </p:cNvSpPr>
          <p:nvPr>
            <p:ph type="title" hasCustomPrompt="1"/>
          </p:nvPr>
        </p:nvSpPr>
        <p:spPr bwMode="gray">
          <a:xfrm>
            <a:off x="875658" y="2619000"/>
            <a:ext cx="10440000" cy="1620000"/>
          </a:xfrm>
        </p:spPr>
        <p:txBody>
          <a:bodyPr anchor="ctr" anchorCtr="0"/>
          <a:lstStyle>
            <a:lvl1pPr algn="ctr">
              <a:defRPr sz="4400" cap="none" baseline="0">
                <a:solidFill>
                  <a:schemeClr val="bg1"/>
                </a:solidFill>
              </a:defRPr>
            </a:lvl1pPr>
          </a:lstStyle>
          <a:p>
            <a:pPr lvl="0"/>
            <a:r>
              <a:rPr lang="de-DE"/>
              <a:t>Titel durch Klicken hinzufügen</a:t>
            </a:r>
          </a:p>
        </p:txBody>
      </p:sp>
      <p:sp>
        <p:nvSpPr>
          <p:cNvPr id="16" name="Fußzeile">
            <a:extLst>
              <a:ext uri="{FF2B5EF4-FFF2-40B4-BE49-F238E27FC236}">
                <a16:creationId xmlns:a16="http://schemas.microsoft.com/office/drawing/2014/main" id="{BEFEDFCA-BDD5-4AE3-BBFF-78BBCD6B482F}"/>
              </a:ext>
            </a:extLst>
          </p:cNvPr>
          <p:cNvSpPr>
            <a:spLocks noGrp="1"/>
          </p:cNvSpPr>
          <p:nvPr>
            <p:ph type="ftr" sz="quarter" idx="3"/>
          </p:nvPr>
        </p:nvSpPr>
        <p:spPr bwMode="gray">
          <a:xfrm>
            <a:off x="1126821" y="6390000"/>
            <a:ext cx="4969177" cy="288000"/>
          </a:xfrm>
          <a:prstGeom prst="rect">
            <a:avLst/>
          </a:prstGeom>
        </p:spPr>
        <p:txBody>
          <a:bodyPr vert="horz" lIns="0" tIns="0" rIns="0" bIns="0" rtlCol="0" anchor="ctr"/>
          <a:lstStyle>
            <a:lvl1pPr algn="l">
              <a:defRPr sz="1000">
                <a:solidFill>
                  <a:schemeClr val="bg1"/>
                </a:solidFill>
              </a:defRPr>
            </a:lvl1pPr>
          </a:lstStyle>
          <a:p>
            <a:r>
              <a:rPr lang="de-DE"/>
              <a:t>Termin | Name | 2.1.2019</a:t>
            </a:r>
          </a:p>
        </p:txBody>
      </p:sp>
      <p:sp>
        <p:nvSpPr>
          <p:cNvPr id="19" name="Linie">
            <a:extLst>
              <a:ext uri="{FF2B5EF4-FFF2-40B4-BE49-F238E27FC236}">
                <a16:creationId xmlns:a16="http://schemas.microsoft.com/office/drawing/2014/main" id="{91C3D654-999A-48CF-BFD9-2AED5F011203}"/>
              </a:ext>
            </a:extLst>
          </p:cNvPr>
          <p:cNvSpPr>
            <a:spLocks noGrp="1"/>
          </p:cNvSpPr>
          <p:nvPr>
            <p:ph sz="quarter" idx="26" hasCustomPrompt="1"/>
          </p:nvPr>
        </p:nvSpPr>
        <p:spPr bwMode="gray">
          <a:xfrm>
            <a:off x="941460" y="6426000"/>
            <a:ext cx="7200" cy="216000"/>
          </a:xfrm>
          <a:solidFill>
            <a:schemeClr val="bg1"/>
          </a:solidFill>
        </p:spPr>
        <p:txBody>
          <a:bodyPr/>
          <a:lstStyle>
            <a:lvl1pPr marL="0" indent="0">
              <a:buFont typeface="Arial" panose="020B0604020202020204" pitchFamily="34" charset="0"/>
              <a:buNone/>
              <a:defRPr/>
            </a:lvl1pPr>
          </a:lstStyle>
          <a:p>
            <a:pPr lvl="0"/>
            <a:r>
              <a:rPr lang="en-US"/>
              <a:t> </a:t>
            </a:r>
          </a:p>
        </p:txBody>
      </p:sp>
      <p:sp>
        <p:nvSpPr>
          <p:cNvPr id="18" name="Foliennummer">
            <a:extLst>
              <a:ext uri="{FF2B5EF4-FFF2-40B4-BE49-F238E27FC236}">
                <a16:creationId xmlns:a16="http://schemas.microsoft.com/office/drawing/2014/main" id="{94B6A53B-C84F-4C76-842B-D54B5600D394}"/>
              </a:ext>
            </a:extLst>
          </p:cNvPr>
          <p:cNvSpPr>
            <a:spLocks noGrp="1"/>
          </p:cNvSpPr>
          <p:nvPr>
            <p:ph type="sldNum" sz="quarter" idx="4"/>
          </p:nvPr>
        </p:nvSpPr>
        <p:spPr bwMode="gray">
          <a:xfrm>
            <a:off x="540070" y="6390000"/>
            <a:ext cx="226830" cy="288000"/>
          </a:xfrm>
          <a:prstGeom prst="rect">
            <a:avLst/>
          </a:prstGeom>
        </p:spPr>
        <p:txBody>
          <a:bodyPr vert="horz" lIns="0" tIns="0" rIns="0" bIns="0" rtlCol="0" anchor="ctr"/>
          <a:lstStyle>
            <a:lvl1pPr algn="r">
              <a:defRPr sz="1600">
                <a:solidFill>
                  <a:schemeClr val="bg1"/>
                </a:solidFill>
              </a:defRPr>
            </a:lvl1pPr>
          </a:lstStyle>
          <a:p>
            <a:fld id="{65685BD5-7F70-499C-8F04-1460C72EE5D6}" type="slidenum">
              <a:rPr lang="de-DE" smtClean="0"/>
              <a:pPr/>
              <a:t>‹#›</a:t>
            </a:fld>
            <a:endParaRPr lang="de-DE"/>
          </a:p>
        </p:txBody>
      </p:sp>
    </p:spTree>
    <p:extLst>
      <p:ext uri="{BB962C8B-B14F-4D97-AF65-F5344CB8AC3E}">
        <p14:creationId xmlns:p14="http://schemas.microsoft.com/office/powerpoint/2010/main" val="2477981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Kontakt Institute">
    <p:spTree>
      <p:nvGrpSpPr>
        <p:cNvPr id="1" name=""/>
        <p:cNvGrpSpPr/>
        <p:nvPr/>
      </p:nvGrpSpPr>
      <p:grpSpPr>
        <a:xfrm>
          <a:off x="0" y="0"/>
          <a:ext cx="0" cy="0"/>
          <a:chOff x="0" y="0"/>
          <a:chExt cx="0" cy="0"/>
        </a:xfrm>
      </p:grpSpPr>
      <p:sp>
        <p:nvSpPr>
          <p:cNvPr id="21" name="Bild">
            <a:extLst>
              <a:ext uri="{FF2B5EF4-FFF2-40B4-BE49-F238E27FC236}">
                <a16:creationId xmlns:a16="http://schemas.microsoft.com/office/drawing/2014/main" id="{18D23589-DA7D-4BC1-887B-A1EE91773146}"/>
              </a:ext>
            </a:extLst>
          </p:cNvPr>
          <p:cNvSpPr>
            <a:spLocks noGrp="1" noChangeAspect="1"/>
          </p:cNvSpPr>
          <p:nvPr>
            <p:ph type="pic" sz="quarter" idx="16"/>
          </p:nvPr>
        </p:nvSpPr>
        <p:spPr bwMode="gray">
          <a:xfrm>
            <a:off x="0" y="0"/>
            <a:ext cx="4063535" cy="6858000"/>
          </a:xfrm>
          <a:solidFill>
            <a:schemeClr val="bg1">
              <a:lumMod val="85000"/>
            </a:schemeClr>
          </a:solidFill>
        </p:spPr>
        <p:txBody>
          <a:bodyPr vert="horz" lIns="0" tIns="0" rIns="0" bIns="0" rtlCol="0" anchor="ctr" anchorCtr="0">
            <a:noAutofit/>
          </a:bodyPr>
          <a:lstStyle>
            <a:lvl1pPr marL="0" indent="0" algn="ctr">
              <a:buNone/>
              <a:defRPr lang="de-DE"/>
            </a:lvl1pPr>
          </a:lstStyle>
          <a:p>
            <a:pPr marL="270027" lvl="0" indent="-270027" algn="ctr"/>
            <a:r>
              <a:rPr lang="de-DE"/>
              <a:t>Bild durch Klicken auf Symbol hinzufügen</a:t>
            </a:r>
          </a:p>
        </p:txBody>
      </p:sp>
      <p:sp>
        <p:nvSpPr>
          <p:cNvPr id="22" name="Layer">
            <a:extLst>
              <a:ext uri="{FF2B5EF4-FFF2-40B4-BE49-F238E27FC236}">
                <a16:creationId xmlns:a16="http://schemas.microsoft.com/office/drawing/2014/main" id="{D07BA280-94CF-4793-B5A8-87858C2588EB}"/>
              </a:ext>
            </a:extLst>
          </p:cNvPr>
          <p:cNvSpPr>
            <a:spLocks noGrp="1" noChangeAspect="1"/>
          </p:cNvSpPr>
          <p:nvPr>
            <p:ph type="body" sz="quarter" idx="17" hasCustomPrompt="1"/>
          </p:nvPr>
        </p:nvSpPr>
        <p:spPr bwMode="gray">
          <a:xfrm>
            <a:off x="-5385" y="0"/>
            <a:ext cx="4064929" cy="6858000"/>
          </a:xfrm>
          <a:gradFill flip="none" rotWithShape="1">
            <a:gsLst>
              <a:gs pos="90000">
                <a:srgbClr val="000000">
                  <a:alpha val="80000"/>
                </a:srgbClr>
              </a:gs>
              <a:gs pos="5000">
                <a:srgbClr val="006AB0">
                  <a:alpha val="80000"/>
                </a:srgb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sz="1800" b="1" cap="none" baseline="0" noProof="0" dirty="0"/>
            </a:lvl1pPr>
          </a:lstStyle>
          <a:p>
            <a:pPr marL="270027" lvl="0" indent="-270027" algn="ctr">
              <a:buClr>
                <a:schemeClr val="accent1"/>
              </a:buClr>
            </a:pPr>
            <a:r>
              <a:rPr lang="de-DE"/>
              <a:t> </a:t>
            </a:r>
          </a:p>
        </p:txBody>
      </p:sp>
      <p:sp>
        <p:nvSpPr>
          <p:cNvPr id="14" name="Titel">
            <a:extLst>
              <a:ext uri="{FF2B5EF4-FFF2-40B4-BE49-F238E27FC236}">
                <a16:creationId xmlns:a16="http://schemas.microsoft.com/office/drawing/2014/main" id="{A7BFBBCD-990F-44CC-8DAB-860405314220}"/>
              </a:ext>
            </a:extLst>
          </p:cNvPr>
          <p:cNvSpPr>
            <a:spLocks noGrp="1"/>
          </p:cNvSpPr>
          <p:nvPr>
            <p:ph type="title" hasCustomPrompt="1"/>
          </p:nvPr>
        </p:nvSpPr>
        <p:spPr bwMode="gray">
          <a:xfrm>
            <a:off x="4600003" y="432000"/>
            <a:ext cx="7051113" cy="396000"/>
          </a:xfrm>
        </p:spPr>
        <p:txBody>
          <a:bodyPr/>
          <a:lstStyle>
            <a:lvl1pPr>
              <a:defRPr>
                <a:latin typeface="+mj-lt"/>
              </a:defRPr>
            </a:lvl1pPr>
          </a:lstStyle>
          <a:p>
            <a:r>
              <a:rPr lang="de-DE"/>
              <a:t>Titel durch Klicken hinzufügen</a:t>
            </a:r>
          </a:p>
        </p:txBody>
      </p:sp>
      <p:sp>
        <p:nvSpPr>
          <p:cNvPr id="15" name="Text 1">
            <a:extLst>
              <a:ext uri="{FF2B5EF4-FFF2-40B4-BE49-F238E27FC236}">
                <a16:creationId xmlns:a16="http://schemas.microsoft.com/office/drawing/2014/main" id="{F8D2D659-744F-4856-A857-F27AAFFDD5F0}"/>
              </a:ext>
            </a:extLst>
          </p:cNvPr>
          <p:cNvSpPr>
            <a:spLocks noGrp="1"/>
          </p:cNvSpPr>
          <p:nvPr>
            <p:ph type="body" sz="quarter" idx="46" hasCustomPrompt="1"/>
          </p:nvPr>
        </p:nvSpPr>
        <p:spPr bwMode="gray">
          <a:xfrm>
            <a:off x="4601398" y="1511999"/>
            <a:ext cx="2984400" cy="1908000"/>
          </a:xfrm>
        </p:spPr>
        <p:txBody>
          <a:bodyPr bIns="216000" anchor="b" anchorCtr="0"/>
          <a:lstStyle>
            <a:lvl1pPr marL="0" indent="0">
              <a:buNone/>
              <a:defRPr sz="2000" b="1">
                <a:solidFill>
                  <a:srgbClr val="006AB0"/>
                </a:solidFill>
              </a:defRPr>
            </a:lvl1pPr>
          </a:lstStyle>
          <a:p>
            <a:pPr lvl="0"/>
            <a:r>
              <a:rPr lang="de-DE"/>
              <a:t>Text durch Klicken hinzufügen </a:t>
            </a:r>
          </a:p>
        </p:txBody>
      </p:sp>
      <p:sp>
        <p:nvSpPr>
          <p:cNvPr id="16" name="Text 2">
            <a:extLst>
              <a:ext uri="{FF2B5EF4-FFF2-40B4-BE49-F238E27FC236}">
                <a16:creationId xmlns:a16="http://schemas.microsoft.com/office/drawing/2014/main" id="{E27A301C-A35E-4BDE-9FB6-EF9E933C8E8B}"/>
              </a:ext>
            </a:extLst>
          </p:cNvPr>
          <p:cNvSpPr>
            <a:spLocks noGrp="1"/>
          </p:cNvSpPr>
          <p:nvPr>
            <p:ph type="body" sz="quarter" idx="45" hasCustomPrompt="1"/>
          </p:nvPr>
        </p:nvSpPr>
        <p:spPr bwMode="gray">
          <a:xfrm>
            <a:off x="4601399" y="3420000"/>
            <a:ext cx="2984789" cy="1882800"/>
          </a:xfrm>
        </p:spPr>
        <p:txBody>
          <a:bodyPr tIns="216000"/>
          <a:lstStyle>
            <a:lvl1pPr marL="0" indent="0">
              <a:spcBef>
                <a:spcPts val="0"/>
              </a:spcBef>
              <a:spcAft>
                <a:spcPts val="0"/>
              </a:spcAft>
              <a:buNone/>
              <a:defRPr sz="14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cxnSp>
        <p:nvCxnSpPr>
          <p:cNvPr id="7" name="Gerader Verbinder 1">
            <a:extLst>
              <a:ext uri="{FF2B5EF4-FFF2-40B4-BE49-F238E27FC236}">
                <a16:creationId xmlns:a16="http://schemas.microsoft.com/office/drawing/2014/main" id="{2563D56A-A583-4545-B731-CC8694B01378}"/>
              </a:ext>
            </a:extLst>
          </p:cNvPr>
          <p:cNvCxnSpPr/>
          <p:nvPr userDrawn="1"/>
        </p:nvCxnSpPr>
        <p:spPr bwMode="gray">
          <a:xfrm>
            <a:off x="4604999" y="3428998"/>
            <a:ext cx="720094" cy="0"/>
          </a:xfrm>
          <a:prstGeom prst="line">
            <a:avLst/>
          </a:prstGeom>
          <a:ln w="19050" cap="flat">
            <a:solidFill>
              <a:srgbClr val="006AB0"/>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3" name="Fußzeile">
            <a:extLst>
              <a:ext uri="{FF2B5EF4-FFF2-40B4-BE49-F238E27FC236}">
                <a16:creationId xmlns:a16="http://schemas.microsoft.com/office/drawing/2014/main" id="{336BE0AE-3698-4567-AE7A-EBFEB85ECF6C}"/>
              </a:ext>
            </a:extLst>
          </p:cNvPr>
          <p:cNvSpPr>
            <a:spLocks noGrp="1"/>
          </p:cNvSpPr>
          <p:nvPr>
            <p:ph type="ftr" sz="quarter" idx="24"/>
          </p:nvPr>
        </p:nvSpPr>
        <p:spPr bwMode="gray"/>
        <p:txBody>
          <a:bodyPr/>
          <a:lstStyle>
            <a:lvl1pPr>
              <a:defRPr>
                <a:solidFill>
                  <a:schemeClr val="bg1"/>
                </a:solidFill>
              </a:defRPr>
            </a:lvl1pPr>
          </a:lstStyle>
          <a:p>
            <a:r>
              <a:rPr lang="de-DE"/>
              <a:t>Termin | Name | 2.1.2019</a:t>
            </a:r>
          </a:p>
        </p:txBody>
      </p:sp>
      <p:sp>
        <p:nvSpPr>
          <p:cNvPr id="13" name="Linie">
            <a:extLst>
              <a:ext uri="{FF2B5EF4-FFF2-40B4-BE49-F238E27FC236}">
                <a16:creationId xmlns:a16="http://schemas.microsoft.com/office/drawing/2014/main" id="{6EE91ABB-07BF-44D2-892D-D61E828D4E34}"/>
              </a:ext>
            </a:extLst>
          </p:cNvPr>
          <p:cNvSpPr>
            <a:spLocks noGrp="1"/>
          </p:cNvSpPr>
          <p:nvPr>
            <p:ph sz="quarter" idx="26" hasCustomPrompt="1"/>
          </p:nvPr>
        </p:nvSpPr>
        <p:spPr bwMode="gray">
          <a:xfrm>
            <a:off x="941460" y="6426000"/>
            <a:ext cx="7200" cy="216000"/>
          </a:xfrm>
          <a:solidFill>
            <a:schemeClr val="bg1"/>
          </a:solidFill>
          <a:ln>
            <a:noFill/>
          </a:ln>
        </p:spPr>
        <p:txBody>
          <a:bodyPr/>
          <a:lstStyle>
            <a:lvl1pPr marL="0" indent="0">
              <a:buFont typeface="Arial" panose="020B0604020202020204" pitchFamily="34" charset="0"/>
              <a:buNone/>
              <a:defRPr/>
            </a:lvl1pPr>
          </a:lstStyle>
          <a:p>
            <a:pPr lvl="0"/>
            <a:r>
              <a:rPr lang="en-US"/>
              <a:t> </a:t>
            </a:r>
          </a:p>
        </p:txBody>
      </p:sp>
      <p:sp>
        <p:nvSpPr>
          <p:cNvPr id="5" name="Foliennummer">
            <a:extLst>
              <a:ext uri="{FF2B5EF4-FFF2-40B4-BE49-F238E27FC236}">
                <a16:creationId xmlns:a16="http://schemas.microsoft.com/office/drawing/2014/main" id="{B84469BF-BFDC-4683-A931-616471B8F21F}"/>
              </a:ext>
            </a:extLst>
          </p:cNvPr>
          <p:cNvSpPr>
            <a:spLocks noGrp="1"/>
          </p:cNvSpPr>
          <p:nvPr>
            <p:ph type="sldNum" sz="quarter" idx="25"/>
          </p:nvPr>
        </p:nvSpPr>
        <p:spPr bwMode="gray"/>
        <p:txBody>
          <a:bodyPr/>
          <a:lstStyle>
            <a:lvl1pPr>
              <a:defRPr>
                <a:solidFill>
                  <a:schemeClr val="bg1"/>
                </a:solidFill>
              </a:defRPr>
            </a:lvl1pPr>
          </a:lstStyle>
          <a:p>
            <a:fld id="{65685BD5-7F70-499C-8F04-1460C72EE5D6}" type="slidenum">
              <a:rPr lang="de-DE" smtClean="0"/>
              <a:pPr/>
              <a:t>‹#›</a:t>
            </a:fld>
            <a:endParaRPr lang="de-DE"/>
          </a:p>
        </p:txBody>
      </p:sp>
      <p:pic>
        <p:nvPicPr>
          <p:cNvPr id="18" name="Grafik 17">
            <a:extLst>
              <a:ext uri="{FF2B5EF4-FFF2-40B4-BE49-F238E27FC236}">
                <a16:creationId xmlns:a16="http://schemas.microsoft.com/office/drawing/2014/main" id="{B2407BAE-BF74-463E-AD09-BBF20C7B3DD5}"/>
              </a:ext>
            </a:extLst>
          </p:cNvPr>
          <p:cNvPicPr>
            <a:picLocks noChangeAspect="1"/>
          </p:cNvPicPr>
          <p:nvPr userDrawn="1"/>
        </p:nvPicPr>
        <p:blipFill>
          <a:blip r:embed="rId2"/>
          <a:srcRect/>
          <a:stretch/>
        </p:blipFill>
        <p:spPr>
          <a:xfrm>
            <a:off x="10158911" y="6339600"/>
            <a:ext cx="1492206" cy="388800"/>
          </a:xfrm>
          <a:prstGeom prst="rect">
            <a:avLst/>
          </a:prstGeom>
        </p:spPr>
      </p:pic>
      <p:pic>
        <p:nvPicPr>
          <p:cNvPr id="17" name="Grafik 16" descr="Ein Bild, das Zeichnung, Schild enthält.&#10;&#10;Automatisch generierte Beschreibung">
            <a:extLst>
              <a:ext uri="{FF2B5EF4-FFF2-40B4-BE49-F238E27FC236}">
                <a16:creationId xmlns:a16="http://schemas.microsoft.com/office/drawing/2014/main" id="{70E9487D-91A3-49DC-BF42-861E6029EB9B}"/>
              </a:ext>
            </a:extLst>
          </p:cNvPr>
          <p:cNvPicPr>
            <a:picLocks noChangeAspect="1"/>
          </p:cNvPicPr>
          <p:nvPr userDrawn="1"/>
        </p:nvPicPr>
        <p:blipFill>
          <a:blip r:embed="rId3"/>
          <a:stretch>
            <a:fillRect/>
          </a:stretch>
        </p:blipFill>
        <p:spPr>
          <a:xfrm>
            <a:off x="8669930" y="2905332"/>
            <a:ext cx="2646344" cy="1047336"/>
          </a:xfrm>
          <a:prstGeom prst="rect">
            <a:avLst/>
          </a:prstGeom>
        </p:spPr>
      </p:pic>
    </p:spTree>
    <p:extLst>
      <p:ext uri="{BB962C8B-B14F-4D97-AF65-F5344CB8AC3E}">
        <p14:creationId xmlns:p14="http://schemas.microsoft.com/office/powerpoint/2010/main" val="3589531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Kontakt 1 Pers. Institut 1">
    <p:spTree>
      <p:nvGrpSpPr>
        <p:cNvPr id="1" name=""/>
        <p:cNvGrpSpPr/>
        <p:nvPr/>
      </p:nvGrpSpPr>
      <p:grpSpPr>
        <a:xfrm>
          <a:off x="0" y="0"/>
          <a:ext cx="0" cy="0"/>
          <a:chOff x="0" y="0"/>
          <a:chExt cx="0" cy="0"/>
        </a:xfrm>
      </p:grpSpPr>
      <p:sp>
        <p:nvSpPr>
          <p:cNvPr id="16" name="Bild 1">
            <a:extLst>
              <a:ext uri="{FF2B5EF4-FFF2-40B4-BE49-F238E27FC236}">
                <a16:creationId xmlns:a16="http://schemas.microsoft.com/office/drawing/2014/main" id="{F0DA5A5E-923E-4A48-91D7-0C77A2B44DDD}"/>
              </a:ext>
            </a:extLst>
          </p:cNvPr>
          <p:cNvSpPr>
            <a:spLocks noGrp="1" noChangeAspect="1"/>
          </p:cNvSpPr>
          <p:nvPr>
            <p:ph type="pic" sz="quarter" idx="16"/>
          </p:nvPr>
        </p:nvSpPr>
        <p:spPr bwMode="gray">
          <a:xfrm>
            <a:off x="0" y="0"/>
            <a:ext cx="4063535" cy="6858000"/>
          </a:xfrm>
          <a:solidFill>
            <a:schemeClr val="bg1">
              <a:lumMod val="85000"/>
            </a:schemeClr>
          </a:solidFill>
        </p:spPr>
        <p:txBody>
          <a:bodyPr vert="horz" lIns="0" tIns="0" rIns="0" bIns="0" rtlCol="0" anchor="ctr" anchorCtr="0">
            <a:noAutofit/>
          </a:bodyPr>
          <a:lstStyle>
            <a:lvl1pPr marL="0" indent="0" algn="ctr">
              <a:buNone/>
              <a:defRPr lang="de-DE"/>
            </a:lvl1pPr>
          </a:lstStyle>
          <a:p>
            <a:pPr marL="270027" lvl="0" indent="-270027" algn="ctr"/>
            <a:r>
              <a:rPr lang="de-DE"/>
              <a:t>Bild durch Klicken auf Symbol hinzufügen</a:t>
            </a:r>
          </a:p>
        </p:txBody>
      </p:sp>
      <p:sp>
        <p:nvSpPr>
          <p:cNvPr id="20" name="Bild 2">
            <a:extLst>
              <a:ext uri="{FF2B5EF4-FFF2-40B4-BE49-F238E27FC236}">
                <a16:creationId xmlns:a16="http://schemas.microsoft.com/office/drawing/2014/main" id="{DA4B76B5-4E48-45ED-96D5-3AA7F8C5A862}"/>
              </a:ext>
            </a:extLst>
          </p:cNvPr>
          <p:cNvSpPr>
            <a:spLocks noGrp="1" noChangeAspect="1"/>
          </p:cNvSpPr>
          <p:nvPr>
            <p:ph type="pic" sz="quarter" idx="23"/>
          </p:nvPr>
        </p:nvSpPr>
        <p:spPr bwMode="gray">
          <a:xfrm>
            <a:off x="4601400" y="1512001"/>
            <a:ext cx="1908248" cy="1908000"/>
          </a:xfrm>
          <a:solidFill>
            <a:schemeClr val="bg1">
              <a:lumMod val="85000"/>
            </a:schemeClr>
          </a:solidFill>
        </p:spPr>
        <p:txBody>
          <a:bodyPr vert="horz" lIns="0" tIns="0" rIns="0" bIns="0" rtlCol="0" anchor="ctr" anchorCtr="0">
            <a:noAutofit/>
          </a:bodyPr>
          <a:lstStyle>
            <a:lvl1pPr marL="0" indent="0" algn="ctr">
              <a:buNone/>
              <a:defRPr lang="de-DE"/>
            </a:lvl1pPr>
          </a:lstStyle>
          <a:p>
            <a:pPr marL="270027" lvl="0" indent="-270027" algn="ctr"/>
            <a:r>
              <a:rPr lang="de-DE"/>
              <a:t>Bild durch Klicken auf Symbol hinzufügen</a:t>
            </a:r>
          </a:p>
        </p:txBody>
      </p:sp>
      <p:sp>
        <p:nvSpPr>
          <p:cNvPr id="19" name="Layer">
            <a:extLst>
              <a:ext uri="{FF2B5EF4-FFF2-40B4-BE49-F238E27FC236}">
                <a16:creationId xmlns:a16="http://schemas.microsoft.com/office/drawing/2014/main" id="{4B4B7249-063E-4903-A56B-DE20CA685A71}"/>
              </a:ext>
            </a:extLst>
          </p:cNvPr>
          <p:cNvSpPr>
            <a:spLocks noGrp="1" noChangeAspect="1"/>
          </p:cNvSpPr>
          <p:nvPr>
            <p:ph type="body" sz="quarter" idx="17" hasCustomPrompt="1"/>
          </p:nvPr>
        </p:nvSpPr>
        <p:spPr bwMode="gray">
          <a:xfrm>
            <a:off x="0" y="0"/>
            <a:ext cx="4064929" cy="6858000"/>
          </a:xfrm>
          <a:gradFill flip="none" rotWithShape="1">
            <a:gsLst>
              <a:gs pos="90000">
                <a:srgbClr val="000000">
                  <a:alpha val="80000"/>
                </a:srgbClr>
              </a:gs>
              <a:gs pos="5000">
                <a:srgbClr val="006AB0">
                  <a:alpha val="80000"/>
                </a:srgb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sz="1800" b="1" cap="none" baseline="0" dirty="0"/>
            </a:lvl1pPr>
          </a:lstStyle>
          <a:p>
            <a:pPr marL="270027" lvl="0" indent="-270027" algn="ctr">
              <a:buClr>
                <a:schemeClr val="accent1"/>
              </a:buClr>
            </a:pPr>
            <a:r>
              <a:rPr lang="de-DE"/>
              <a:t> </a:t>
            </a:r>
          </a:p>
        </p:txBody>
      </p:sp>
      <p:sp>
        <p:nvSpPr>
          <p:cNvPr id="21" name="Titel">
            <a:extLst>
              <a:ext uri="{FF2B5EF4-FFF2-40B4-BE49-F238E27FC236}">
                <a16:creationId xmlns:a16="http://schemas.microsoft.com/office/drawing/2014/main" id="{FBEB9E38-AAA8-441E-A1B8-B67F7088EC7C}"/>
              </a:ext>
            </a:extLst>
          </p:cNvPr>
          <p:cNvSpPr>
            <a:spLocks noGrp="1"/>
          </p:cNvSpPr>
          <p:nvPr>
            <p:ph type="title" hasCustomPrompt="1"/>
          </p:nvPr>
        </p:nvSpPr>
        <p:spPr bwMode="gray">
          <a:xfrm>
            <a:off x="4600003" y="432000"/>
            <a:ext cx="7051113" cy="396000"/>
          </a:xfrm>
        </p:spPr>
        <p:txBody>
          <a:bodyPr/>
          <a:lstStyle/>
          <a:p>
            <a:r>
              <a:rPr lang="de-DE"/>
              <a:t>Titel durch Klicken hinzufügen</a:t>
            </a:r>
          </a:p>
        </p:txBody>
      </p:sp>
      <p:sp>
        <p:nvSpPr>
          <p:cNvPr id="22" name="Text 1">
            <a:extLst>
              <a:ext uri="{FF2B5EF4-FFF2-40B4-BE49-F238E27FC236}">
                <a16:creationId xmlns:a16="http://schemas.microsoft.com/office/drawing/2014/main" id="{330CE1E0-425D-4516-9AD5-D2E1E922F555}"/>
              </a:ext>
            </a:extLst>
          </p:cNvPr>
          <p:cNvSpPr>
            <a:spLocks noGrp="1"/>
          </p:cNvSpPr>
          <p:nvPr>
            <p:ph type="body" sz="quarter" idx="39" hasCustomPrompt="1"/>
          </p:nvPr>
        </p:nvSpPr>
        <p:spPr bwMode="gray">
          <a:xfrm>
            <a:off x="4601399"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23" name="Text 2">
            <a:extLst>
              <a:ext uri="{FF2B5EF4-FFF2-40B4-BE49-F238E27FC236}">
                <a16:creationId xmlns:a16="http://schemas.microsoft.com/office/drawing/2014/main" id="{5330AAF2-D562-4B45-A6A7-082D2591B5F7}"/>
              </a:ext>
            </a:extLst>
          </p:cNvPr>
          <p:cNvSpPr>
            <a:spLocks noGrp="1"/>
          </p:cNvSpPr>
          <p:nvPr>
            <p:ph type="body" sz="quarter" idx="45" hasCustomPrompt="1"/>
          </p:nvPr>
        </p:nvSpPr>
        <p:spPr bwMode="gray">
          <a:xfrm>
            <a:off x="4601399"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24" name="Text 3">
            <a:extLst>
              <a:ext uri="{FF2B5EF4-FFF2-40B4-BE49-F238E27FC236}">
                <a16:creationId xmlns:a16="http://schemas.microsoft.com/office/drawing/2014/main" id="{8390F989-FA77-45BF-BA90-061BF54395D9}"/>
              </a:ext>
            </a:extLst>
          </p:cNvPr>
          <p:cNvSpPr>
            <a:spLocks noGrp="1"/>
          </p:cNvSpPr>
          <p:nvPr>
            <p:ph type="body" sz="quarter" idx="53" hasCustomPrompt="1"/>
          </p:nvPr>
        </p:nvSpPr>
        <p:spPr bwMode="gray">
          <a:xfrm>
            <a:off x="8954715" y="3420000"/>
            <a:ext cx="2696400" cy="288000"/>
          </a:xfrm>
        </p:spPr>
        <p:txBody>
          <a:bodyPr lIns="180000" anchor="ctr" anchorCtr="0"/>
          <a:lstStyle>
            <a:lvl1pPr marL="0" indent="0">
              <a:buNone/>
              <a:defRPr sz="1200"/>
            </a:lvl1pPr>
          </a:lstStyle>
          <a:p>
            <a:pPr lvl="0"/>
            <a:r>
              <a:rPr lang="de-DE"/>
              <a:t>Text durch Klicken hinzufügen </a:t>
            </a:r>
          </a:p>
        </p:txBody>
      </p:sp>
      <p:sp>
        <p:nvSpPr>
          <p:cNvPr id="26" name="Text 4">
            <a:extLst>
              <a:ext uri="{FF2B5EF4-FFF2-40B4-BE49-F238E27FC236}">
                <a16:creationId xmlns:a16="http://schemas.microsoft.com/office/drawing/2014/main" id="{8728CC6E-2F34-47B7-B149-AFDC448C8541}"/>
              </a:ext>
            </a:extLst>
          </p:cNvPr>
          <p:cNvSpPr>
            <a:spLocks noGrp="1"/>
          </p:cNvSpPr>
          <p:nvPr>
            <p:ph type="body" sz="quarter" idx="51" hasCustomPrompt="1"/>
          </p:nvPr>
        </p:nvSpPr>
        <p:spPr bwMode="gray">
          <a:xfrm>
            <a:off x="8954715" y="3875074"/>
            <a:ext cx="2696400" cy="288000"/>
          </a:xfrm>
        </p:spPr>
        <p:txBody>
          <a:bodyPr lIns="180000" anchor="ctr" anchorCtr="0"/>
          <a:lstStyle>
            <a:lvl1pPr marL="0" indent="0">
              <a:buNone/>
              <a:defRPr sz="1200"/>
            </a:lvl1pPr>
          </a:lstStyle>
          <a:p>
            <a:pPr lvl="0"/>
            <a:r>
              <a:rPr lang="de-DE"/>
              <a:t>Text durch Klicken hinzufügen </a:t>
            </a:r>
          </a:p>
        </p:txBody>
      </p:sp>
      <p:sp>
        <p:nvSpPr>
          <p:cNvPr id="27" name="Text 5">
            <a:extLst>
              <a:ext uri="{FF2B5EF4-FFF2-40B4-BE49-F238E27FC236}">
                <a16:creationId xmlns:a16="http://schemas.microsoft.com/office/drawing/2014/main" id="{1E1DCA3C-DFED-4031-954D-9D8FC285FC9D}"/>
              </a:ext>
            </a:extLst>
          </p:cNvPr>
          <p:cNvSpPr>
            <a:spLocks noGrp="1"/>
          </p:cNvSpPr>
          <p:nvPr>
            <p:ph type="body" sz="quarter" idx="50" hasCustomPrompt="1"/>
          </p:nvPr>
        </p:nvSpPr>
        <p:spPr bwMode="gray">
          <a:xfrm>
            <a:off x="8954715" y="4330148"/>
            <a:ext cx="2696400" cy="288000"/>
          </a:xfrm>
        </p:spPr>
        <p:txBody>
          <a:bodyPr lIns="180000" anchor="ctr" anchorCtr="0"/>
          <a:lstStyle>
            <a:lvl1pPr marL="0" indent="0">
              <a:buNone/>
              <a:defRPr sz="1200"/>
            </a:lvl1pPr>
          </a:lstStyle>
          <a:p>
            <a:pPr lvl="0"/>
            <a:r>
              <a:rPr lang="de-DE"/>
              <a:t>Text durch Klicken hinzufügen </a:t>
            </a:r>
          </a:p>
        </p:txBody>
      </p:sp>
      <p:sp>
        <p:nvSpPr>
          <p:cNvPr id="28" name="Text 6">
            <a:extLst>
              <a:ext uri="{FF2B5EF4-FFF2-40B4-BE49-F238E27FC236}">
                <a16:creationId xmlns:a16="http://schemas.microsoft.com/office/drawing/2014/main" id="{7F4A465A-A1B4-487A-B5A5-98CCA957147B}"/>
              </a:ext>
            </a:extLst>
          </p:cNvPr>
          <p:cNvSpPr>
            <a:spLocks noGrp="1"/>
          </p:cNvSpPr>
          <p:nvPr>
            <p:ph type="body" sz="quarter" idx="49" hasCustomPrompt="1"/>
          </p:nvPr>
        </p:nvSpPr>
        <p:spPr bwMode="gray">
          <a:xfrm>
            <a:off x="8954715" y="4785222"/>
            <a:ext cx="2696400" cy="288000"/>
          </a:xfrm>
        </p:spPr>
        <p:txBody>
          <a:bodyPr lIns="180000" anchor="ctr" anchorCtr="0"/>
          <a:lstStyle>
            <a:lvl1pPr marL="0" indent="0">
              <a:buNone/>
              <a:defRPr sz="1200"/>
            </a:lvl1pPr>
          </a:lstStyle>
          <a:p>
            <a:pPr lvl="0"/>
            <a:r>
              <a:rPr lang="de-DE"/>
              <a:t>Text durch Klicken hinzufügen </a:t>
            </a:r>
          </a:p>
        </p:txBody>
      </p:sp>
      <p:sp>
        <p:nvSpPr>
          <p:cNvPr id="29" name="Text 7">
            <a:extLst>
              <a:ext uri="{FF2B5EF4-FFF2-40B4-BE49-F238E27FC236}">
                <a16:creationId xmlns:a16="http://schemas.microsoft.com/office/drawing/2014/main" id="{19D7F412-C776-45BD-8103-0523C443317E}"/>
              </a:ext>
            </a:extLst>
          </p:cNvPr>
          <p:cNvSpPr>
            <a:spLocks noGrp="1"/>
          </p:cNvSpPr>
          <p:nvPr>
            <p:ph type="body" sz="quarter" idx="48" hasCustomPrompt="1"/>
          </p:nvPr>
        </p:nvSpPr>
        <p:spPr bwMode="gray">
          <a:xfrm>
            <a:off x="8954715" y="5201993"/>
            <a:ext cx="2696400" cy="288000"/>
          </a:xfrm>
        </p:spPr>
        <p:txBody>
          <a:bodyPr lIns="180000" anchor="ctr" anchorCtr="0"/>
          <a:lstStyle>
            <a:lvl1pPr marL="0" indent="0">
              <a:buNone/>
              <a:defRPr sz="1200"/>
            </a:lvl1pPr>
          </a:lstStyle>
          <a:p>
            <a:pPr lvl="0"/>
            <a:r>
              <a:rPr lang="de-DE"/>
              <a:t>Text durch Klicken hinzufügen </a:t>
            </a:r>
          </a:p>
        </p:txBody>
      </p:sp>
      <p:sp>
        <p:nvSpPr>
          <p:cNvPr id="3" name="Fußzeile">
            <a:extLst>
              <a:ext uri="{FF2B5EF4-FFF2-40B4-BE49-F238E27FC236}">
                <a16:creationId xmlns:a16="http://schemas.microsoft.com/office/drawing/2014/main" id="{C3528A4F-C027-4201-9F2E-DE023A3236E7}"/>
              </a:ext>
            </a:extLst>
          </p:cNvPr>
          <p:cNvSpPr>
            <a:spLocks noGrp="1"/>
          </p:cNvSpPr>
          <p:nvPr>
            <p:ph type="ftr" sz="quarter" idx="46"/>
          </p:nvPr>
        </p:nvSpPr>
        <p:spPr bwMode="gray"/>
        <p:txBody>
          <a:bodyPr/>
          <a:lstStyle>
            <a:lvl1pPr>
              <a:defRPr>
                <a:solidFill>
                  <a:schemeClr val="bg1"/>
                </a:solidFill>
              </a:defRPr>
            </a:lvl1pPr>
          </a:lstStyle>
          <a:p>
            <a:r>
              <a:rPr lang="de-DE"/>
              <a:t>Termin | Name | 2.1.2019</a:t>
            </a:r>
          </a:p>
        </p:txBody>
      </p:sp>
      <p:sp>
        <p:nvSpPr>
          <p:cNvPr id="15" name="Linie">
            <a:extLst>
              <a:ext uri="{FF2B5EF4-FFF2-40B4-BE49-F238E27FC236}">
                <a16:creationId xmlns:a16="http://schemas.microsoft.com/office/drawing/2014/main" id="{46211B00-610C-4D12-AC2F-234087159B05}"/>
              </a:ext>
            </a:extLst>
          </p:cNvPr>
          <p:cNvSpPr>
            <a:spLocks noGrp="1"/>
          </p:cNvSpPr>
          <p:nvPr>
            <p:ph sz="quarter" idx="26" hasCustomPrompt="1"/>
          </p:nvPr>
        </p:nvSpPr>
        <p:spPr bwMode="gray">
          <a:xfrm>
            <a:off x="941460" y="6426000"/>
            <a:ext cx="7200" cy="216000"/>
          </a:xfrm>
          <a:solidFill>
            <a:schemeClr val="bg1"/>
          </a:solidFill>
          <a:ln>
            <a:noFill/>
          </a:ln>
        </p:spPr>
        <p:txBody>
          <a:bodyPr/>
          <a:lstStyle>
            <a:lvl1pPr marL="0" indent="0">
              <a:buFont typeface="Arial" panose="020B0604020202020204" pitchFamily="34" charset="0"/>
              <a:buNone/>
              <a:defRPr/>
            </a:lvl1pPr>
          </a:lstStyle>
          <a:p>
            <a:pPr lvl="0"/>
            <a:r>
              <a:rPr lang="en-US"/>
              <a:t> </a:t>
            </a:r>
          </a:p>
        </p:txBody>
      </p:sp>
      <p:sp>
        <p:nvSpPr>
          <p:cNvPr id="5" name="Foliennummer">
            <a:extLst>
              <a:ext uri="{FF2B5EF4-FFF2-40B4-BE49-F238E27FC236}">
                <a16:creationId xmlns:a16="http://schemas.microsoft.com/office/drawing/2014/main" id="{BF635652-9666-4ACD-87F5-747E76468707}"/>
              </a:ext>
            </a:extLst>
          </p:cNvPr>
          <p:cNvSpPr>
            <a:spLocks noGrp="1"/>
          </p:cNvSpPr>
          <p:nvPr>
            <p:ph type="sldNum" sz="quarter" idx="47"/>
          </p:nvPr>
        </p:nvSpPr>
        <p:spPr bwMode="gray"/>
        <p:txBody>
          <a:bodyPr/>
          <a:lstStyle>
            <a:lvl1pPr>
              <a:defRPr>
                <a:solidFill>
                  <a:schemeClr val="bg1"/>
                </a:solidFill>
              </a:defRPr>
            </a:lvl1pPr>
          </a:lstStyle>
          <a:p>
            <a:fld id="{65685BD5-7F70-499C-8F04-1460C72EE5D6}" type="slidenum">
              <a:rPr lang="de-DE" smtClean="0"/>
              <a:pPr/>
              <a:t>‹#›</a:t>
            </a:fld>
            <a:endParaRPr lang="de-DE"/>
          </a:p>
        </p:txBody>
      </p:sp>
      <p:pic>
        <p:nvPicPr>
          <p:cNvPr id="18" name="Grafik 17">
            <a:extLst>
              <a:ext uri="{FF2B5EF4-FFF2-40B4-BE49-F238E27FC236}">
                <a16:creationId xmlns:a16="http://schemas.microsoft.com/office/drawing/2014/main" id="{DF604983-10B8-4D15-9369-3CE38E47009D}"/>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3027039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Kontakt 1 Pers. Institut 2">
    <p:spTree>
      <p:nvGrpSpPr>
        <p:cNvPr id="1" name=""/>
        <p:cNvGrpSpPr/>
        <p:nvPr/>
      </p:nvGrpSpPr>
      <p:grpSpPr>
        <a:xfrm>
          <a:off x="0" y="0"/>
          <a:ext cx="0" cy="0"/>
          <a:chOff x="0" y="0"/>
          <a:chExt cx="0" cy="0"/>
        </a:xfrm>
      </p:grpSpPr>
      <p:sp>
        <p:nvSpPr>
          <p:cNvPr id="30" name="Bild 1">
            <a:extLst>
              <a:ext uri="{FF2B5EF4-FFF2-40B4-BE49-F238E27FC236}">
                <a16:creationId xmlns:a16="http://schemas.microsoft.com/office/drawing/2014/main" id="{0754E73D-1018-41D2-BBC9-29A81C1435D0}"/>
              </a:ext>
            </a:extLst>
          </p:cNvPr>
          <p:cNvSpPr>
            <a:spLocks noGrp="1" noChangeAspect="1"/>
          </p:cNvSpPr>
          <p:nvPr>
            <p:ph type="pic" sz="quarter" idx="16"/>
          </p:nvPr>
        </p:nvSpPr>
        <p:spPr bwMode="gray">
          <a:xfrm>
            <a:off x="0" y="0"/>
            <a:ext cx="4063535" cy="6858000"/>
          </a:xfrm>
          <a:solidFill>
            <a:schemeClr val="bg1">
              <a:lumMod val="85000"/>
            </a:schemeClr>
          </a:solidFill>
        </p:spPr>
        <p:txBody>
          <a:bodyPr vert="horz" lIns="0" tIns="0" rIns="0" bIns="0" rtlCol="0" anchor="ctr" anchorCtr="0">
            <a:noAutofit/>
          </a:bodyPr>
          <a:lstStyle>
            <a:lvl1pPr marL="0" indent="0" algn="ctr">
              <a:buNone/>
              <a:defRPr lang="de-DE"/>
            </a:lvl1pPr>
          </a:lstStyle>
          <a:p>
            <a:pPr marL="270027" lvl="0" indent="-270027" algn="ctr"/>
            <a:r>
              <a:rPr lang="de-DE"/>
              <a:t>Bild durch Klicken auf Symbol hinzufügen</a:t>
            </a:r>
          </a:p>
        </p:txBody>
      </p:sp>
      <p:sp>
        <p:nvSpPr>
          <p:cNvPr id="31" name="Bild 2">
            <a:extLst>
              <a:ext uri="{FF2B5EF4-FFF2-40B4-BE49-F238E27FC236}">
                <a16:creationId xmlns:a16="http://schemas.microsoft.com/office/drawing/2014/main" id="{458CA222-BB83-4D0B-AC97-FF8C10F77DC4}"/>
              </a:ext>
            </a:extLst>
          </p:cNvPr>
          <p:cNvSpPr>
            <a:spLocks noGrp="1" noChangeAspect="1"/>
          </p:cNvSpPr>
          <p:nvPr>
            <p:ph type="pic" sz="quarter" idx="23"/>
          </p:nvPr>
        </p:nvSpPr>
        <p:spPr bwMode="gray">
          <a:xfrm>
            <a:off x="4601400" y="1512001"/>
            <a:ext cx="1908248" cy="1908000"/>
          </a:xfrm>
          <a:solidFill>
            <a:schemeClr val="bg1">
              <a:lumMod val="85000"/>
            </a:schemeClr>
          </a:solidFill>
        </p:spPr>
        <p:txBody>
          <a:bodyPr vert="horz" lIns="0" tIns="0" rIns="0" bIns="0" rtlCol="0" anchor="ctr" anchorCtr="0">
            <a:noAutofit/>
          </a:bodyPr>
          <a:lstStyle>
            <a:lvl1pPr marL="0" indent="0" algn="ctr">
              <a:buNone/>
              <a:defRPr lang="de-DE"/>
            </a:lvl1pPr>
          </a:lstStyle>
          <a:p>
            <a:pPr marL="270027" lvl="0" indent="-270027" algn="ctr"/>
            <a:r>
              <a:rPr lang="de-DE"/>
              <a:t>Bild durch Klicken auf Symbol hinzufügen</a:t>
            </a:r>
          </a:p>
        </p:txBody>
      </p:sp>
      <p:sp>
        <p:nvSpPr>
          <p:cNvPr id="37" name="Layer">
            <a:extLst>
              <a:ext uri="{FF2B5EF4-FFF2-40B4-BE49-F238E27FC236}">
                <a16:creationId xmlns:a16="http://schemas.microsoft.com/office/drawing/2014/main" id="{B1856786-81CF-4264-A8D9-19A17E2DA817}"/>
              </a:ext>
            </a:extLst>
          </p:cNvPr>
          <p:cNvSpPr>
            <a:spLocks noGrp="1" noChangeAspect="1"/>
          </p:cNvSpPr>
          <p:nvPr>
            <p:ph type="body" sz="quarter" idx="17" hasCustomPrompt="1"/>
          </p:nvPr>
        </p:nvSpPr>
        <p:spPr bwMode="gray">
          <a:xfrm>
            <a:off x="1" y="0"/>
            <a:ext cx="4064929" cy="6858000"/>
          </a:xfrm>
          <a:gradFill flip="none" rotWithShape="1">
            <a:gsLst>
              <a:gs pos="90000">
                <a:srgbClr val="000000">
                  <a:alpha val="80000"/>
                </a:srgbClr>
              </a:gs>
              <a:gs pos="5000">
                <a:srgbClr val="006AB0">
                  <a:alpha val="80000"/>
                </a:srgb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sz="1800" b="1" cap="none" baseline="0" dirty="0"/>
            </a:lvl1pPr>
          </a:lstStyle>
          <a:p>
            <a:pPr marL="270027" lvl="0" indent="-270027" algn="ctr">
              <a:buClr>
                <a:schemeClr val="accent1"/>
              </a:buClr>
            </a:pPr>
            <a:r>
              <a:rPr lang="de-DE"/>
              <a:t> </a:t>
            </a:r>
          </a:p>
        </p:txBody>
      </p:sp>
      <p:sp>
        <p:nvSpPr>
          <p:cNvPr id="36" name="Titel">
            <a:extLst>
              <a:ext uri="{FF2B5EF4-FFF2-40B4-BE49-F238E27FC236}">
                <a16:creationId xmlns:a16="http://schemas.microsoft.com/office/drawing/2014/main" id="{B6A2B96A-E9CD-4212-BC4F-4D99ECE3FFA6}"/>
              </a:ext>
            </a:extLst>
          </p:cNvPr>
          <p:cNvSpPr>
            <a:spLocks noGrp="1"/>
          </p:cNvSpPr>
          <p:nvPr>
            <p:ph type="title" hasCustomPrompt="1"/>
          </p:nvPr>
        </p:nvSpPr>
        <p:spPr bwMode="gray">
          <a:xfrm>
            <a:off x="4600003" y="432000"/>
            <a:ext cx="7051113" cy="396000"/>
          </a:xfrm>
        </p:spPr>
        <p:txBody>
          <a:bodyPr/>
          <a:lstStyle/>
          <a:p>
            <a:r>
              <a:rPr lang="de-DE"/>
              <a:t>Titel durch Klicken hinzufügen</a:t>
            </a:r>
          </a:p>
        </p:txBody>
      </p:sp>
      <p:sp>
        <p:nvSpPr>
          <p:cNvPr id="38" name="Text 1">
            <a:extLst>
              <a:ext uri="{FF2B5EF4-FFF2-40B4-BE49-F238E27FC236}">
                <a16:creationId xmlns:a16="http://schemas.microsoft.com/office/drawing/2014/main" id="{DB2F76D4-57A1-4836-B4D7-13D9E7DD8B5E}"/>
              </a:ext>
            </a:extLst>
          </p:cNvPr>
          <p:cNvSpPr>
            <a:spLocks noGrp="1"/>
          </p:cNvSpPr>
          <p:nvPr>
            <p:ph type="body" sz="quarter" idx="39" hasCustomPrompt="1"/>
          </p:nvPr>
        </p:nvSpPr>
        <p:spPr bwMode="gray">
          <a:xfrm>
            <a:off x="4601399"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39" name="Text 2">
            <a:extLst>
              <a:ext uri="{FF2B5EF4-FFF2-40B4-BE49-F238E27FC236}">
                <a16:creationId xmlns:a16="http://schemas.microsoft.com/office/drawing/2014/main" id="{62512C58-B637-40A4-952C-D556EC4E88DF}"/>
              </a:ext>
            </a:extLst>
          </p:cNvPr>
          <p:cNvSpPr>
            <a:spLocks noGrp="1"/>
          </p:cNvSpPr>
          <p:nvPr>
            <p:ph type="body" sz="quarter" idx="45" hasCustomPrompt="1"/>
          </p:nvPr>
        </p:nvSpPr>
        <p:spPr bwMode="gray">
          <a:xfrm>
            <a:off x="4601399"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40" name="Text 3">
            <a:extLst>
              <a:ext uri="{FF2B5EF4-FFF2-40B4-BE49-F238E27FC236}">
                <a16:creationId xmlns:a16="http://schemas.microsoft.com/office/drawing/2014/main" id="{D3BADBF7-D796-463E-BC1B-64BF2795CBC3}"/>
              </a:ext>
            </a:extLst>
          </p:cNvPr>
          <p:cNvSpPr>
            <a:spLocks noGrp="1"/>
          </p:cNvSpPr>
          <p:nvPr>
            <p:ph type="body" sz="quarter" idx="53" hasCustomPrompt="1"/>
          </p:nvPr>
        </p:nvSpPr>
        <p:spPr bwMode="gray">
          <a:xfrm>
            <a:off x="8954715" y="3420000"/>
            <a:ext cx="2696400" cy="288000"/>
          </a:xfrm>
        </p:spPr>
        <p:txBody>
          <a:bodyPr lIns="180000" anchor="ctr" anchorCtr="0"/>
          <a:lstStyle>
            <a:lvl1pPr marL="0" indent="0">
              <a:buNone/>
              <a:defRPr sz="1200"/>
            </a:lvl1pPr>
          </a:lstStyle>
          <a:p>
            <a:pPr lvl="0"/>
            <a:r>
              <a:rPr lang="de-DE"/>
              <a:t>Text durch Klicken hinzufügen </a:t>
            </a:r>
          </a:p>
        </p:txBody>
      </p:sp>
      <p:sp>
        <p:nvSpPr>
          <p:cNvPr id="41" name="Text 4">
            <a:extLst>
              <a:ext uri="{FF2B5EF4-FFF2-40B4-BE49-F238E27FC236}">
                <a16:creationId xmlns:a16="http://schemas.microsoft.com/office/drawing/2014/main" id="{D7FE0B74-B36D-41F4-8A44-54BAE534DF0B}"/>
              </a:ext>
            </a:extLst>
          </p:cNvPr>
          <p:cNvSpPr>
            <a:spLocks noGrp="1"/>
          </p:cNvSpPr>
          <p:nvPr>
            <p:ph type="body" sz="quarter" idx="51" hasCustomPrompt="1"/>
          </p:nvPr>
        </p:nvSpPr>
        <p:spPr bwMode="gray">
          <a:xfrm>
            <a:off x="8954715" y="3875074"/>
            <a:ext cx="2696400" cy="288000"/>
          </a:xfrm>
        </p:spPr>
        <p:txBody>
          <a:bodyPr lIns="180000" anchor="ctr" anchorCtr="0"/>
          <a:lstStyle>
            <a:lvl1pPr marL="0" indent="0">
              <a:buNone/>
              <a:defRPr sz="1200"/>
            </a:lvl1pPr>
          </a:lstStyle>
          <a:p>
            <a:pPr lvl="0"/>
            <a:r>
              <a:rPr lang="de-DE"/>
              <a:t>Text durch Klicken hinzufügen </a:t>
            </a:r>
          </a:p>
        </p:txBody>
      </p:sp>
      <p:sp>
        <p:nvSpPr>
          <p:cNvPr id="42" name="Text 5">
            <a:extLst>
              <a:ext uri="{FF2B5EF4-FFF2-40B4-BE49-F238E27FC236}">
                <a16:creationId xmlns:a16="http://schemas.microsoft.com/office/drawing/2014/main" id="{DD84E3B0-2790-40B6-8284-7D01DF691475}"/>
              </a:ext>
            </a:extLst>
          </p:cNvPr>
          <p:cNvSpPr>
            <a:spLocks noGrp="1"/>
          </p:cNvSpPr>
          <p:nvPr>
            <p:ph type="body" sz="quarter" idx="50" hasCustomPrompt="1"/>
          </p:nvPr>
        </p:nvSpPr>
        <p:spPr bwMode="gray">
          <a:xfrm>
            <a:off x="8954715" y="4330148"/>
            <a:ext cx="2696400" cy="288000"/>
          </a:xfrm>
        </p:spPr>
        <p:txBody>
          <a:bodyPr lIns="180000" anchor="ctr" anchorCtr="0"/>
          <a:lstStyle>
            <a:lvl1pPr marL="0" indent="0">
              <a:buNone/>
              <a:defRPr sz="1200"/>
            </a:lvl1pPr>
          </a:lstStyle>
          <a:p>
            <a:pPr lvl="0"/>
            <a:r>
              <a:rPr lang="de-DE"/>
              <a:t>Text durch Klicken hinzufügen </a:t>
            </a:r>
          </a:p>
        </p:txBody>
      </p:sp>
      <p:sp>
        <p:nvSpPr>
          <p:cNvPr id="43" name="Text 6">
            <a:extLst>
              <a:ext uri="{FF2B5EF4-FFF2-40B4-BE49-F238E27FC236}">
                <a16:creationId xmlns:a16="http://schemas.microsoft.com/office/drawing/2014/main" id="{08A974D6-53AD-4657-A336-2DC31B1CB2E5}"/>
              </a:ext>
            </a:extLst>
          </p:cNvPr>
          <p:cNvSpPr>
            <a:spLocks noGrp="1"/>
          </p:cNvSpPr>
          <p:nvPr>
            <p:ph type="body" sz="quarter" idx="49" hasCustomPrompt="1"/>
          </p:nvPr>
        </p:nvSpPr>
        <p:spPr bwMode="gray">
          <a:xfrm>
            <a:off x="8954715" y="4785222"/>
            <a:ext cx="2696400" cy="288000"/>
          </a:xfrm>
        </p:spPr>
        <p:txBody>
          <a:bodyPr lIns="180000" anchor="ctr" anchorCtr="0"/>
          <a:lstStyle>
            <a:lvl1pPr marL="0" indent="0">
              <a:buNone/>
              <a:defRPr sz="1200"/>
            </a:lvl1pPr>
          </a:lstStyle>
          <a:p>
            <a:pPr lvl="0"/>
            <a:r>
              <a:rPr lang="de-DE"/>
              <a:t>Text durch Klicken hinzufügen </a:t>
            </a:r>
          </a:p>
        </p:txBody>
      </p:sp>
      <p:sp>
        <p:nvSpPr>
          <p:cNvPr id="44" name="Text 7">
            <a:extLst>
              <a:ext uri="{FF2B5EF4-FFF2-40B4-BE49-F238E27FC236}">
                <a16:creationId xmlns:a16="http://schemas.microsoft.com/office/drawing/2014/main" id="{1B53A7CD-7736-4D6C-8265-46FB9A1997A1}"/>
              </a:ext>
            </a:extLst>
          </p:cNvPr>
          <p:cNvSpPr>
            <a:spLocks noGrp="1"/>
          </p:cNvSpPr>
          <p:nvPr>
            <p:ph type="body" sz="quarter" idx="48" hasCustomPrompt="1"/>
          </p:nvPr>
        </p:nvSpPr>
        <p:spPr bwMode="gray">
          <a:xfrm>
            <a:off x="8954715" y="5201993"/>
            <a:ext cx="2696400" cy="288000"/>
          </a:xfrm>
        </p:spPr>
        <p:txBody>
          <a:bodyPr lIns="180000" anchor="ctr" anchorCtr="0"/>
          <a:lstStyle>
            <a:lvl1pPr marL="0" indent="0">
              <a:buNone/>
              <a:defRPr sz="1200"/>
            </a:lvl1pPr>
          </a:lstStyle>
          <a:p>
            <a:pPr lvl="0"/>
            <a:r>
              <a:rPr lang="de-DE"/>
              <a:t>Text durch Klicken hinzufügen </a:t>
            </a:r>
          </a:p>
        </p:txBody>
      </p:sp>
      <p:sp>
        <p:nvSpPr>
          <p:cNvPr id="3" name="Fußzeile">
            <a:extLst>
              <a:ext uri="{FF2B5EF4-FFF2-40B4-BE49-F238E27FC236}">
                <a16:creationId xmlns:a16="http://schemas.microsoft.com/office/drawing/2014/main" id="{0DCB5D06-609A-4B4F-A076-29743608A1CA}"/>
              </a:ext>
            </a:extLst>
          </p:cNvPr>
          <p:cNvSpPr>
            <a:spLocks noGrp="1"/>
          </p:cNvSpPr>
          <p:nvPr>
            <p:ph type="ftr" sz="quarter" idx="46"/>
          </p:nvPr>
        </p:nvSpPr>
        <p:spPr bwMode="gray"/>
        <p:txBody>
          <a:bodyPr/>
          <a:lstStyle>
            <a:lvl1pPr>
              <a:defRPr>
                <a:solidFill>
                  <a:schemeClr val="bg1"/>
                </a:solidFill>
              </a:defRPr>
            </a:lvl1pPr>
          </a:lstStyle>
          <a:p>
            <a:r>
              <a:rPr lang="de-DE"/>
              <a:t>Termin | Name | 2.1.2019</a:t>
            </a:r>
          </a:p>
        </p:txBody>
      </p:sp>
      <p:sp>
        <p:nvSpPr>
          <p:cNvPr id="15" name="Linie">
            <a:extLst>
              <a:ext uri="{FF2B5EF4-FFF2-40B4-BE49-F238E27FC236}">
                <a16:creationId xmlns:a16="http://schemas.microsoft.com/office/drawing/2014/main" id="{C27587A4-E6CA-4A54-B9DE-2DFFD6825418}"/>
              </a:ext>
            </a:extLst>
          </p:cNvPr>
          <p:cNvSpPr>
            <a:spLocks noGrp="1"/>
          </p:cNvSpPr>
          <p:nvPr>
            <p:ph sz="quarter" idx="26" hasCustomPrompt="1"/>
          </p:nvPr>
        </p:nvSpPr>
        <p:spPr bwMode="gray">
          <a:xfrm>
            <a:off x="941460" y="6426000"/>
            <a:ext cx="7200" cy="216000"/>
          </a:xfrm>
          <a:solidFill>
            <a:schemeClr val="bg1"/>
          </a:solidFill>
          <a:ln>
            <a:noFill/>
          </a:ln>
        </p:spPr>
        <p:txBody>
          <a:bodyPr/>
          <a:lstStyle>
            <a:lvl1pPr marL="0" indent="0">
              <a:buFont typeface="Arial" panose="020B0604020202020204" pitchFamily="34" charset="0"/>
              <a:buNone/>
              <a:defRPr/>
            </a:lvl1pPr>
          </a:lstStyle>
          <a:p>
            <a:pPr lvl="0"/>
            <a:r>
              <a:rPr lang="en-US"/>
              <a:t> </a:t>
            </a:r>
          </a:p>
        </p:txBody>
      </p:sp>
      <p:sp>
        <p:nvSpPr>
          <p:cNvPr id="5" name="Foliennummer">
            <a:extLst>
              <a:ext uri="{FF2B5EF4-FFF2-40B4-BE49-F238E27FC236}">
                <a16:creationId xmlns:a16="http://schemas.microsoft.com/office/drawing/2014/main" id="{567DC2E6-4313-438F-BA2E-24CF7CCC70BF}"/>
              </a:ext>
            </a:extLst>
          </p:cNvPr>
          <p:cNvSpPr>
            <a:spLocks noGrp="1"/>
          </p:cNvSpPr>
          <p:nvPr>
            <p:ph type="sldNum" sz="quarter" idx="47"/>
          </p:nvPr>
        </p:nvSpPr>
        <p:spPr bwMode="gray"/>
        <p:txBody>
          <a:bodyPr/>
          <a:lstStyle>
            <a:lvl1pPr>
              <a:defRPr>
                <a:solidFill>
                  <a:schemeClr val="bg1"/>
                </a:solidFill>
              </a:defRPr>
            </a:lvl1pPr>
          </a:lstStyle>
          <a:p>
            <a:fld id="{65685BD5-7F70-499C-8F04-1460C72EE5D6}" type="slidenum">
              <a:rPr lang="de-DE" smtClean="0"/>
              <a:pPr/>
              <a:t>‹#›</a:t>
            </a:fld>
            <a:endParaRPr lang="de-DE"/>
          </a:p>
        </p:txBody>
      </p:sp>
      <p:pic>
        <p:nvPicPr>
          <p:cNvPr id="17" name="Grafik 16">
            <a:extLst>
              <a:ext uri="{FF2B5EF4-FFF2-40B4-BE49-F238E27FC236}">
                <a16:creationId xmlns:a16="http://schemas.microsoft.com/office/drawing/2014/main" id="{A2E22BCC-7EA9-47BC-8931-5C4A7A6E19D7}"/>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2589266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Kontakt 2 Pers. Institut 1">
    <p:spTree>
      <p:nvGrpSpPr>
        <p:cNvPr id="1" name=""/>
        <p:cNvGrpSpPr/>
        <p:nvPr/>
      </p:nvGrpSpPr>
      <p:grpSpPr>
        <a:xfrm>
          <a:off x="0" y="0"/>
          <a:ext cx="0" cy="0"/>
          <a:chOff x="0" y="0"/>
          <a:chExt cx="0" cy="0"/>
        </a:xfrm>
      </p:grpSpPr>
      <p:cxnSp>
        <p:nvCxnSpPr>
          <p:cNvPr id="23" name="Gerader Verbinder">
            <a:extLst>
              <a:ext uri="{FF2B5EF4-FFF2-40B4-BE49-F238E27FC236}">
                <a16:creationId xmlns:a16="http://schemas.microsoft.com/office/drawing/2014/main" id="{C10B8999-BB45-4D98-BB3A-2129BEDE688E}"/>
              </a:ext>
            </a:extLst>
          </p:cNvPr>
          <p:cNvCxnSpPr>
            <a:cxnSpLocks/>
          </p:cNvCxnSpPr>
          <p:nvPr userDrawn="1"/>
        </p:nvCxnSpPr>
        <p:spPr bwMode="gray">
          <a:xfrm>
            <a:off x="540071" y="3428998"/>
            <a:ext cx="9149270" cy="0"/>
          </a:xfrm>
          <a:prstGeom prst="line">
            <a:avLst/>
          </a:prstGeom>
          <a:ln w="19050" cap="flat">
            <a:solidFill>
              <a:schemeClr val="bg1">
                <a:lumMod val="75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24" name="ICON">
            <a:extLst>
              <a:ext uri="{FF2B5EF4-FFF2-40B4-BE49-F238E27FC236}">
                <a16:creationId xmlns:a16="http://schemas.microsoft.com/office/drawing/2014/main" id="{002C0DCF-57EF-47D4-AB88-FB79F717C662}"/>
              </a:ext>
            </a:extLst>
          </p:cNvPr>
          <p:cNvSpPr>
            <a:spLocks noChangeAspect="1"/>
          </p:cNvSpPr>
          <p:nvPr userDrawn="1"/>
        </p:nvSpPr>
        <p:spPr bwMode="gray">
          <a:xfrm>
            <a:off x="9689340" y="3068996"/>
            <a:ext cx="941783" cy="720000"/>
          </a:xfrm>
          <a:custGeom>
            <a:avLst/>
            <a:gdLst>
              <a:gd name="connsiteX0" fmla="*/ 204787 w 570548"/>
              <a:gd name="connsiteY0" fmla="*/ 213360 h 436245"/>
              <a:gd name="connsiteX1" fmla="*/ 273367 w 570548"/>
              <a:gd name="connsiteY1" fmla="*/ 248602 h 436245"/>
              <a:gd name="connsiteX2" fmla="*/ 295275 w 570548"/>
              <a:gd name="connsiteY2" fmla="*/ 248602 h 436245"/>
              <a:gd name="connsiteX3" fmla="*/ 363855 w 570548"/>
              <a:gd name="connsiteY3" fmla="*/ 213360 h 436245"/>
              <a:gd name="connsiteX4" fmla="*/ 375285 w 570548"/>
              <a:gd name="connsiteY4" fmla="*/ 217170 h 436245"/>
              <a:gd name="connsiteX5" fmla="*/ 371475 w 570548"/>
              <a:gd name="connsiteY5" fmla="*/ 229552 h 436245"/>
              <a:gd name="connsiteX6" fmla="*/ 302895 w 570548"/>
              <a:gd name="connsiteY6" fmla="*/ 264795 h 436245"/>
              <a:gd name="connsiteX7" fmla="*/ 283845 w 570548"/>
              <a:gd name="connsiteY7" fmla="*/ 269557 h 436245"/>
              <a:gd name="connsiteX8" fmla="*/ 264795 w 570548"/>
              <a:gd name="connsiteY8" fmla="*/ 264795 h 436245"/>
              <a:gd name="connsiteX9" fmla="*/ 196215 w 570548"/>
              <a:gd name="connsiteY9" fmla="*/ 229552 h 436245"/>
              <a:gd name="connsiteX10" fmla="*/ 192405 w 570548"/>
              <a:gd name="connsiteY10" fmla="*/ 217170 h 436245"/>
              <a:gd name="connsiteX11" fmla="*/ 204787 w 570548"/>
              <a:gd name="connsiteY11" fmla="*/ 213360 h 436245"/>
              <a:gd name="connsiteX12" fmla="*/ 19050 w 570548"/>
              <a:gd name="connsiteY12" fmla="*/ 91440 h 436245"/>
              <a:gd name="connsiteX13" fmla="*/ 19050 w 570548"/>
              <a:gd name="connsiteY13" fmla="*/ 413385 h 436245"/>
              <a:gd name="connsiteX14" fmla="*/ 22860 w 570548"/>
              <a:gd name="connsiteY14" fmla="*/ 417195 h 436245"/>
              <a:gd name="connsiteX15" fmla="*/ 547688 w 570548"/>
              <a:gd name="connsiteY15" fmla="*/ 417195 h 436245"/>
              <a:gd name="connsiteX16" fmla="*/ 551498 w 570548"/>
              <a:gd name="connsiteY16" fmla="*/ 413385 h 436245"/>
              <a:gd name="connsiteX17" fmla="*/ 551498 w 570548"/>
              <a:gd name="connsiteY17" fmla="*/ 91440 h 436245"/>
              <a:gd name="connsiteX18" fmla="*/ 290513 w 570548"/>
              <a:gd name="connsiteY18" fmla="*/ 228600 h 436245"/>
              <a:gd name="connsiteX19" fmla="*/ 285750 w 570548"/>
              <a:gd name="connsiteY19" fmla="*/ 229553 h 436245"/>
              <a:gd name="connsiteX20" fmla="*/ 280988 w 570548"/>
              <a:gd name="connsiteY20" fmla="*/ 228600 h 436245"/>
              <a:gd name="connsiteX21" fmla="*/ 22860 w 570548"/>
              <a:gd name="connsiteY21" fmla="*/ 19050 h 436245"/>
              <a:gd name="connsiteX22" fmla="*/ 19050 w 570548"/>
              <a:gd name="connsiteY22" fmla="*/ 22860 h 436245"/>
              <a:gd name="connsiteX23" fmla="*/ 19050 w 570548"/>
              <a:gd name="connsiteY23" fmla="*/ 69533 h 436245"/>
              <a:gd name="connsiteX24" fmla="*/ 284798 w 570548"/>
              <a:gd name="connsiteY24" fmla="*/ 209550 h 436245"/>
              <a:gd name="connsiteX25" fmla="*/ 551498 w 570548"/>
              <a:gd name="connsiteY25" fmla="*/ 69533 h 436245"/>
              <a:gd name="connsiteX26" fmla="*/ 551498 w 570548"/>
              <a:gd name="connsiteY26" fmla="*/ 22860 h 436245"/>
              <a:gd name="connsiteX27" fmla="*/ 547688 w 570548"/>
              <a:gd name="connsiteY27" fmla="*/ 19050 h 436245"/>
              <a:gd name="connsiteX28" fmla="*/ 22860 w 570548"/>
              <a:gd name="connsiteY28" fmla="*/ 0 h 436245"/>
              <a:gd name="connsiteX29" fmla="*/ 547688 w 570548"/>
              <a:gd name="connsiteY29" fmla="*/ 0 h 436245"/>
              <a:gd name="connsiteX30" fmla="*/ 570548 w 570548"/>
              <a:gd name="connsiteY30" fmla="*/ 22860 h 436245"/>
              <a:gd name="connsiteX31" fmla="*/ 570548 w 570548"/>
              <a:gd name="connsiteY31" fmla="*/ 413385 h 436245"/>
              <a:gd name="connsiteX32" fmla="*/ 547688 w 570548"/>
              <a:gd name="connsiteY32" fmla="*/ 436245 h 436245"/>
              <a:gd name="connsiteX33" fmla="*/ 22860 w 570548"/>
              <a:gd name="connsiteY33" fmla="*/ 436245 h 436245"/>
              <a:gd name="connsiteX34" fmla="*/ 0 w 570548"/>
              <a:gd name="connsiteY34" fmla="*/ 413385 h 436245"/>
              <a:gd name="connsiteX35" fmla="*/ 0 w 570548"/>
              <a:gd name="connsiteY35" fmla="*/ 22860 h 436245"/>
              <a:gd name="connsiteX36" fmla="*/ 22860 w 570548"/>
              <a:gd name="connsiteY36" fmla="*/ 0 h 436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70548" h="436245">
                <a:moveTo>
                  <a:pt x="204787" y="213360"/>
                </a:moveTo>
                <a:lnTo>
                  <a:pt x="273367" y="248602"/>
                </a:lnTo>
                <a:cubicBezTo>
                  <a:pt x="279082" y="251460"/>
                  <a:pt x="287655" y="252412"/>
                  <a:pt x="295275" y="248602"/>
                </a:cubicBezTo>
                <a:lnTo>
                  <a:pt x="363855" y="213360"/>
                </a:lnTo>
                <a:cubicBezTo>
                  <a:pt x="368617" y="211455"/>
                  <a:pt x="374332" y="213360"/>
                  <a:pt x="375285" y="217170"/>
                </a:cubicBezTo>
                <a:cubicBezTo>
                  <a:pt x="378142" y="220980"/>
                  <a:pt x="376237" y="226695"/>
                  <a:pt x="371475" y="229552"/>
                </a:cubicBezTo>
                <a:lnTo>
                  <a:pt x="302895" y="264795"/>
                </a:lnTo>
                <a:cubicBezTo>
                  <a:pt x="296227" y="267652"/>
                  <a:pt x="290512" y="269557"/>
                  <a:pt x="283845" y="269557"/>
                </a:cubicBezTo>
                <a:cubicBezTo>
                  <a:pt x="277177" y="269557"/>
                  <a:pt x="270510" y="267652"/>
                  <a:pt x="264795" y="264795"/>
                </a:cubicBezTo>
                <a:lnTo>
                  <a:pt x="196215" y="229552"/>
                </a:lnTo>
                <a:cubicBezTo>
                  <a:pt x="191452" y="227647"/>
                  <a:pt x="189547" y="221932"/>
                  <a:pt x="192405" y="217170"/>
                </a:cubicBezTo>
                <a:cubicBezTo>
                  <a:pt x="194310" y="212407"/>
                  <a:pt x="200025" y="210502"/>
                  <a:pt x="204787" y="213360"/>
                </a:cubicBezTo>
                <a:close/>
                <a:moveTo>
                  <a:pt x="19050" y="91440"/>
                </a:moveTo>
                <a:lnTo>
                  <a:pt x="19050" y="413385"/>
                </a:lnTo>
                <a:cubicBezTo>
                  <a:pt x="19050" y="415290"/>
                  <a:pt x="20955" y="417195"/>
                  <a:pt x="22860" y="417195"/>
                </a:cubicBezTo>
                <a:lnTo>
                  <a:pt x="547688" y="417195"/>
                </a:lnTo>
                <a:cubicBezTo>
                  <a:pt x="550545" y="417195"/>
                  <a:pt x="551498" y="415290"/>
                  <a:pt x="551498" y="413385"/>
                </a:cubicBezTo>
                <a:lnTo>
                  <a:pt x="551498" y="91440"/>
                </a:lnTo>
                <a:lnTo>
                  <a:pt x="290513" y="228600"/>
                </a:lnTo>
                <a:cubicBezTo>
                  <a:pt x="288608" y="229553"/>
                  <a:pt x="287655" y="229553"/>
                  <a:pt x="285750" y="229553"/>
                </a:cubicBezTo>
                <a:cubicBezTo>
                  <a:pt x="283845" y="229553"/>
                  <a:pt x="281940" y="229553"/>
                  <a:pt x="280988" y="228600"/>
                </a:cubicBezTo>
                <a:close/>
                <a:moveTo>
                  <a:pt x="22860" y="19050"/>
                </a:moveTo>
                <a:cubicBezTo>
                  <a:pt x="20955" y="19050"/>
                  <a:pt x="19050" y="20955"/>
                  <a:pt x="19050" y="22860"/>
                </a:cubicBezTo>
                <a:lnTo>
                  <a:pt x="19050" y="69533"/>
                </a:lnTo>
                <a:lnTo>
                  <a:pt x="284798" y="209550"/>
                </a:lnTo>
                <a:lnTo>
                  <a:pt x="551498" y="69533"/>
                </a:lnTo>
                <a:lnTo>
                  <a:pt x="551498" y="22860"/>
                </a:lnTo>
                <a:cubicBezTo>
                  <a:pt x="551498" y="20955"/>
                  <a:pt x="549593" y="19050"/>
                  <a:pt x="547688" y="19050"/>
                </a:cubicBezTo>
                <a:close/>
                <a:moveTo>
                  <a:pt x="22860" y="0"/>
                </a:moveTo>
                <a:lnTo>
                  <a:pt x="547688" y="0"/>
                </a:lnTo>
                <a:cubicBezTo>
                  <a:pt x="560070" y="0"/>
                  <a:pt x="570548" y="10478"/>
                  <a:pt x="570548" y="22860"/>
                </a:cubicBezTo>
                <a:lnTo>
                  <a:pt x="570548" y="413385"/>
                </a:lnTo>
                <a:cubicBezTo>
                  <a:pt x="570548" y="425768"/>
                  <a:pt x="560070" y="436245"/>
                  <a:pt x="547688" y="436245"/>
                </a:cubicBezTo>
                <a:lnTo>
                  <a:pt x="22860" y="436245"/>
                </a:lnTo>
                <a:cubicBezTo>
                  <a:pt x="10478" y="436245"/>
                  <a:pt x="0" y="425768"/>
                  <a:pt x="0" y="413385"/>
                </a:cubicBezTo>
                <a:lnTo>
                  <a:pt x="0" y="22860"/>
                </a:lnTo>
                <a:cubicBezTo>
                  <a:pt x="0" y="10478"/>
                  <a:pt x="10478" y="0"/>
                  <a:pt x="22860" y="0"/>
                </a:cubicBezTo>
                <a:close/>
              </a:path>
            </a:pathLst>
          </a:custGeom>
          <a:gradFill flip="none" rotWithShape="1">
            <a:gsLst>
              <a:gs pos="90000">
                <a:srgbClr val="000000"/>
              </a:gs>
              <a:gs pos="5000">
                <a:srgbClr val="006AB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5" tIns="36005" rIns="36005" bIns="36005" numCol="1" spcCol="0" rtlCol="0" fromWordArt="0" anchor="ctr" anchorCtr="0" forceAA="0" compatLnSpc="1">
            <a:prstTxWarp prst="textNoShape">
              <a:avLst/>
            </a:prstTxWarp>
            <a:noAutofit/>
          </a:bodyPr>
          <a:lstStyle/>
          <a:p>
            <a:pPr lvl="0" algn="ctr">
              <a:lnSpc>
                <a:spcPct val="90000"/>
              </a:lnSpc>
              <a:spcAft>
                <a:spcPts val="1000"/>
              </a:spcAft>
            </a:pPr>
            <a:endParaRPr lang="de-DE" sz="1400"/>
          </a:p>
        </p:txBody>
      </p:sp>
      <p:sp>
        <p:nvSpPr>
          <p:cNvPr id="29" name="Titel">
            <a:extLst>
              <a:ext uri="{FF2B5EF4-FFF2-40B4-BE49-F238E27FC236}">
                <a16:creationId xmlns:a16="http://schemas.microsoft.com/office/drawing/2014/main" id="{AFC464B3-C173-4C0B-A0B2-531D1A535F08}"/>
              </a:ext>
            </a:extLst>
          </p:cNvPr>
          <p:cNvSpPr>
            <a:spLocks noGrp="1"/>
          </p:cNvSpPr>
          <p:nvPr>
            <p:ph type="title" hasCustomPrompt="1"/>
          </p:nvPr>
        </p:nvSpPr>
        <p:spPr bwMode="gray">
          <a:xfrm>
            <a:off x="540070" y="432000"/>
            <a:ext cx="11111046" cy="396000"/>
          </a:xfrm>
        </p:spPr>
        <p:txBody>
          <a:bodyPr/>
          <a:lstStyle/>
          <a:p>
            <a:r>
              <a:rPr lang="de-DE"/>
              <a:t>Titel durch Klicken hinzufügen</a:t>
            </a:r>
          </a:p>
        </p:txBody>
      </p:sp>
      <p:sp>
        <p:nvSpPr>
          <p:cNvPr id="30" name="Bild 1">
            <a:extLst>
              <a:ext uri="{FF2B5EF4-FFF2-40B4-BE49-F238E27FC236}">
                <a16:creationId xmlns:a16="http://schemas.microsoft.com/office/drawing/2014/main" id="{54097F0B-672D-4BF1-A123-7FA6E3B815A5}"/>
              </a:ext>
            </a:extLst>
          </p:cNvPr>
          <p:cNvSpPr>
            <a:spLocks noGrp="1" noChangeAspect="1"/>
          </p:cNvSpPr>
          <p:nvPr>
            <p:ph type="pic" sz="quarter" idx="40"/>
          </p:nvPr>
        </p:nvSpPr>
        <p:spPr bwMode="gray">
          <a:xfrm>
            <a:off x="540070" y="1512000"/>
            <a:ext cx="1908248" cy="1908000"/>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31" name="Bild 2">
            <a:extLst>
              <a:ext uri="{FF2B5EF4-FFF2-40B4-BE49-F238E27FC236}">
                <a16:creationId xmlns:a16="http://schemas.microsoft.com/office/drawing/2014/main" id="{0C099ADD-4A31-45A2-BD94-2DBB57FBDC41}"/>
              </a:ext>
            </a:extLst>
          </p:cNvPr>
          <p:cNvSpPr>
            <a:spLocks noGrp="1" noChangeAspect="1"/>
          </p:cNvSpPr>
          <p:nvPr>
            <p:ph type="pic" sz="quarter" idx="43"/>
          </p:nvPr>
        </p:nvSpPr>
        <p:spPr bwMode="gray">
          <a:xfrm>
            <a:off x="4601399" y="1512000"/>
            <a:ext cx="1908248" cy="1908000"/>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32" name="Text 1">
            <a:extLst>
              <a:ext uri="{FF2B5EF4-FFF2-40B4-BE49-F238E27FC236}">
                <a16:creationId xmlns:a16="http://schemas.microsoft.com/office/drawing/2014/main" id="{5FAF6506-47DC-4245-8E56-C9DFE0E03EA3}"/>
              </a:ext>
            </a:extLst>
          </p:cNvPr>
          <p:cNvSpPr>
            <a:spLocks noGrp="1"/>
          </p:cNvSpPr>
          <p:nvPr>
            <p:ph type="body" sz="quarter" idx="41" hasCustomPrompt="1"/>
          </p:nvPr>
        </p:nvSpPr>
        <p:spPr bwMode="gray">
          <a:xfrm>
            <a:off x="540070"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33" name="Text 2">
            <a:extLst>
              <a:ext uri="{FF2B5EF4-FFF2-40B4-BE49-F238E27FC236}">
                <a16:creationId xmlns:a16="http://schemas.microsoft.com/office/drawing/2014/main" id="{B7BFB22F-A836-49E6-A0D6-55AD08A890AE}"/>
              </a:ext>
            </a:extLst>
          </p:cNvPr>
          <p:cNvSpPr>
            <a:spLocks noGrp="1"/>
          </p:cNvSpPr>
          <p:nvPr>
            <p:ph type="body" sz="quarter" idx="44" hasCustomPrompt="1"/>
          </p:nvPr>
        </p:nvSpPr>
        <p:spPr bwMode="gray">
          <a:xfrm>
            <a:off x="4601399"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34" name="Inhalt 1">
            <a:extLst>
              <a:ext uri="{FF2B5EF4-FFF2-40B4-BE49-F238E27FC236}">
                <a16:creationId xmlns:a16="http://schemas.microsoft.com/office/drawing/2014/main" id="{C4B2BB2E-F794-49A4-9FC2-7E1116AEC4A7}"/>
              </a:ext>
            </a:extLst>
          </p:cNvPr>
          <p:cNvSpPr>
            <a:spLocks noGrp="1"/>
          </p:cNvSpPr>
          <p:nvPr>
            <p:ph type="body" sz="quarter" idx="47" hasCustomPrompt="1"/>
          </p:nvPr>
        </p:nvSpPr>
        <p:spPr bwMode="gray">
          <a:xfrm>
            <a:off x="540070"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35" name="Inhalt 2">
            <a:extLst>
              <a:ext uri="{FF2B5EF4-FFF2-40B4-BE49-F238E27FC236}">
                <a16:creationId xmlns:a16="http://schemas.microsoft.com/office/drawing/2014/main" id="{FEB6BDA7-BAEE-45FB-8ED4-D38D30C9EBEA}"/>
              </a:ext>
            </a:extLst>
          </p:cNvPr>
          <p:cNvSpPr>
            <a:spLocks noGrp="1"/>
          </p:cNvSpPr>
          <p:nvPr>
            <p:ph type="body" sz="quarter" idx="49" hasCustomPrompt="1"/>
          </p:nvPr>
        </p:nvSpPr>
        <p:spPr bwMode="gray">
          <a:xfrm>
            <a:off x="4601399"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2" name="Fußzeile">
            <a:extLst>
              <a:ext uri="{FF2B5EF4-FFF2-40B4-BE49-F238E27FC236}">
                <a16:creationId xmlns:a16="http://schemas.microsoft.com/office/drawing/2014/main" id="{FCB2CDBA-85E7-4287-8B71-B675890BDFD5}"/>
              </a:ext>
            </a:extLst>
          </p:cNvPr>
          <p:cNvSpPr>
            <a:spLocks noGrp="1"/>
          </p:cNvSpPr>
          <p:nvPr>
            <p:ph type="ftr" sz="quarter" idx="45"/>
          </p:nvPr>
        </p:nvSpPr>
        <p:spPr bwMode="gray"/>
        <p:txBody>
          <a:bodyPr/>
          <a:lstStyle/>
          <a:p>
            <a:r>
              <a:rPr lang="de-DE"/>
              <a:t>Termin | Name | 2.1.2019</a:t>
            </a:r>
          </a:p>
        </p:txBody>
      </p:sp>
      <p:sp>
        <p:nvSpPr>
          <p:cNvPr id="3" name="Foliennummer">
            <a:extLst>
              <a:ext uri="{FF2B5EF4-FFF2-40B4-BE49-F238E27FC236}">
                <a16:creationId xmlns:a16="http://schemas.microsoft.com/office/drawing/2014/main" id="{23C12668-66AD-471D-A51C-E890B6A22E86}"/>
              </a:ext>
            </a:extLst>
          </p:cNvPr>
          <p:cNvSpPr>
            <a:spLocks noGrp="1"/>
          </p:cNvSpPr>
          <p:nvPr>
            <p:ph type="sldNum" sz="quarter" idx="46"/>
          </p:nvPr>
        </p:nvSpPr>
        <p:spPr bwMode="gray"/>
        <p:txBody>
          <a:bodyPr/>
          <a:lstStyle/>
          <a:p>
            <a:fld id="{65685BD5-7F70-499C-8F04-1460C72EE5D6}" type="slidenum">
              <a:rPr lang="de-DE" smtClean="0"/>
              <a:pPr/>
              <a:t>‹#›</a:t>
            </a:fld>
            <a:endParaRPr lang="de-DE"/>
          </a:p>
        </p:txBody>
      </p:sp>
      <p:pic>
        <p:nvPicPr>
          <p:cNvPr id="14" name="Grafik 13">
            <a:extLst>
              <a:ext uri="{FF2B5EF4-FFF2-40B4-BE49-F238E27FC236}">
                <a16:creationId xmlns:a16="http://schemas.microsoft.com/office/drawing/2014/main" id="{DE9914DD-5ABC-4EC2-90F3-C455796AA3AF}"/>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488590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Kontakt 2 Pers. Institut 2">
    <p:spTree>
      <p:nvGrpSpPr>
        <p:cNvPr id="1" name=""/>
        <p:cNvGrpSpPr/>
        <p:nvPr/>
      </p:nvGrpSpPr>
      <p:grpSpPr>
        <a:xfrm>
          <a:off x="0" y="0"/>
          <a:ext cx="0" cy="0"/>
          <a:chOff x="0" y="0"/>
          <a:chExt cx="0" cy="0"/>
        </a:xfrm>
      </p:grpSpPr>
      <p:cxnSp>
        <p:nvCxnSpPr>
          <p:cNvPr id="23" name="Gerader Verbinder">
            <a:extLst>
              <a:ext uri="{FF2B5EF4-FFF2-40B4-BE49-F238E27FC236}">
                <a16:creationId xmlns:a16="http://schemas.microsoft.com/office/drawing/2014/main" id="{C10B8999-BB45-4D98-BB3A-2129BEDE688E}"/>
              </a:ext>
            </a:extLst>
          </p:cNvPr>
          <p:cNvCxnSpPr>
            <a:cxnSpLocks/>
          </p:cNvCxnSpPr>
          <p:nvPr userDrawn="1"/>
        </p:nvCxnSpPr>
        <p:spPr bwMode="gray">
          <a:xfrm>
            <a:off x="540071" y="3428998"/>
            <a:ext cx="9149270" cy="0"/>
          </a:xfrm>
          <a:prstGeom prst="line">
            <a:avLst/>
          </a:prstGeom>
          <a:ln w="19050" cap="flat">
            <a:solidFill>
              <a:schemeClr val="bg1">
                <a:lumMod val="75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24" name="ICON">
            <a:extLst>
              <a:ext uri="{FF2B5EF4-FFF2-40B4-BE49-F238E27FC236}">
                <a16:creationId xmlns:a16="http://schemas.microsoft.com/office/drawing/2014/main" id="{002C0DCF-57EF-47D4-AB88-FB79F717C662}"/>
              </a:ext>
            </a:extLst>
          </p:cNvPr>
          <p:cNvSpPr>
            <a:spLocks noChangeAspect="1"/>
          </p:cNvSpPr>
          <p:nvPr userDrawn="1"/>
        </p:nvSpPr>
        <p:spPr bwMode="gray">
          <a:xfrm>
            <a:off x="9689340" y="3068996"/>
            <a:ext cx="941783" cy="720000"/>
          </a:xfrm>
          <a:custGeom>
            <a:avLst/>
            <a:gdLst>
              <a:gd name="connsiteX0" fmla="*/ 204787 w 570548"/>
              <a:gd name="connsiteY0" fmla="*/ 213360 h 436245"/>
              <a:gd name="connsiteX1" fmla="*/ 273367 w 570548"/>
              <a:gd name="connsiteY1" fmla="*/ 248602 h 436245"/>
              <a:gd name="connsiteX2" fmla="*/ 295275 w 570548"/>
              <a:gd name="connsiteY2" fmla="*/ 248602 h 436245"/>
              <a:gd name="connsiteX3" fmla="*/ 363855 w 570548"/>
              <a:gd name="connsiteY3" fmla="*/ 213360 h 436245"/>
              <a:gd name="connsiteX4" fmla="*/ 375285 w 570548"/>
              <a:gd name="connsiteY4" fmla="*/ 217170 h 436245"/>
              <a:gd name="connsiteX5" fmla="*/ 371475 w 570548"/>
              <a:gd name="connsiteY5" fmla="*/ 229552 h 436245"/>
              <a:gd name="connsiteX6" fmla="*/ 302895 w 570548"/>
              <a:gd name="connsiteY6" fmla="*/ 264795 h 436245"/>
              <a:gd name="connsiteX7" fmla="*/ 283845 w 570548"/>
              <a:gd name="connsiteY7" fmla="*/ 269557 h 436245"/>
              <a:gd name="connsiteX8" fmla="*/ 264795 w 570548"/>
              <a:gd name="connsiteY8" fmla="*/ 264795 h 436245"/>
              <a:gd name="connsiteX9" fmla="*/ 196215 w 570548"/>
              <a:gd name="connsiteY9" fmla="*/ 229552 h 436245"/>
              <a:gd name="connsiteX10" fmla="*/ 192405 w 570548"/>
              <a:gd name="connsiteY10" fmla="*/ 217170 h 436245"/>
              <a:gd name="connsiteX11" fmla="*/ 204787 w 570548"/>
              <a:gd name="connsiteY11" fmla="*/ 213360 h 436245"/>
              <a:gd name="connsiteX12" fmla="*/ 19050 w 570548"/>
              <a:gd name="connsiteY12" fmla="*/ 91440 h 436245"/>
              <a:gd name="connsiteX13" fmla="*/ 19050 w 570548"/>
              <a:gd name="connsiteY13" fmla="*/ 413385 h 436245"/>
              <a:gd name="connsiteX14" fmla="*/ 22860 w 570548"/>
              <a:gd name="connsiteY14" fmla="*/ 417195 h 436245"/>
              <a:gd name="connsiteX15" fmla="*/ 547688 w 570548"/>
              <a:gd name="connsiteY15" fmla="*/ 417195 h 436245"/>
              <a:gd name="connsiteX16" fmla="*/ 551498 w 570548"/>
              <a:gd name="connsiteY16" fmla="*/ 413385 h 436245"/>
              <a:gd name="connsiteX17" fmla="*/ 551498 w 570548"/>
              <a:gd name="connsiteY17" fmla="*/ 91440 h 436245"/>
              <a:gd name="connsiteX18" fmla="*/ 290513 w 570548"/>
              <a:gd name="connsiteY18" fmla="*/ 228600 h 436245"/>
              <a:gd name="connsiteX19" fmla="*/ 285750 w 570548"/>
              <a:gd name="connsiteY19" fmla="*/ 229553 h 436245"/>
              <a:gd name="connsiteX20" fmla="*/ 280988 w 570548"/>
              <a:gd name="connsiteY20" fmla="*/ 228600 h 436245"/>
              <a:gd name="connsiteX21" fmla="*/ 22860 w 570548"/>
              <a:gd name="connsiteY21" fmla="*/ 19050 h 436245"/>
              <a:gd name="connsiteX22" fmla="*/ 19050 w 570548"/>
              <a:gd name="connsiteY22" fmla="*/ 22860 h 436245"/>
              <a:gd name="connsiteX23" fmla="*/ 19050 w 570548"/>
              <a:gd name="connsiteY23" fmla="*/ 69533 h 436245"/>
              <a:gd name="connsiteX24" fmla="*/ 284798 w 570548"/>
              <a:gd name="connsiteY24" fmla="*/ 209550 h 436245"/>
              <a:gd name="connsiteX25" fmla="*/ 551498 w 570548"/>
              <a:gd name="connsiteY25" fmla="*/ 69533 h 436245"/>
              <a:gd name="connsiteX26" fmla="*/ 551498 w 570548"/>
              <a:gd name="connsiteY26" fmla="*/ 22860 h 436245"/>
              <a:gd name="connsiteX27" fmla="*/ 547688 w 570548"/>
              <a:gd name="connsiteY27" fmla="*/ 19050 h 436245"/>
              <a:gd name="connsiteX28" fmla="*/ 22860 w 570548"/>
              <a:gd name="connsiteY28" fmla="*/ 0 h 436245"/>
              <a:gd name="connsiteX29" fmla="*/ 547688 w 570548"/>
              <a:gd name="connsiteY29" fmla="*/ 0 h 436245"/>
              <a:gd name="connsiteX30" fmla="*/ 570548 w 570548"/>
              <a:gd name="connsiteY30" fmla="*/ 22860 h 436245"/>
              <a:gd name="connsiteX31" fmla="*/ 570548 w 570548"/>
              <a:gd name="connsiteY31" fmla="*/ 413385 h 436245"/>
              <a:gd name="connsiteX32" fmla="*/ 547688 w 570548"/>
              <a:gd name="connsiteY32" fmla="*/ 436245 h 436245"/>
              <a:gd name="connsiteX33" fmla="*/ 22860 w 570548"/>
              <a:gd name="connsiteY33" fmla="*/ 436245 h 436245"/>
              <a:gd name="connsiteX34" fmla="*/ 0 w 570548"/>
              <a:gd name="connsiteY34" fmla="*/ 413385 h 436245"/>
              <a:gd name="connsiteX35" fmla="*/ 0 w 570548"/>
              <a:gd name="connsiteY35" fmla="*/ 22860 h 436245"/>
              <a:gd name="connsiteX36" fmla="*/ 22860 w 570548"/>
              <a:gd name="connsiteY36" fmla="*/ 0 h 436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70548" h="436245">
                <a:moveTo>
                  <a:pt x="204787" y="213360"/>
                </a:moveTo>
                <a:lnTo>
                  <a:pt x="273367" y="248602"/>
                </a:lnTo>
                <a:cubicBezTo>
                  <a:pt x="279082" y="251460"/>
                  <a:pt x="287655" y="252412"/>
                  <a:pt x="295275" y="248602"/>
                </a:cubicBezTo>
                <a:lnTo>
                  <a:pt x="363855" y="213360"/>
                </a:lnTo>
                <a:cubicBezTo>
                  <a:pt x="368617" y="211455"/>
                  <a:pt x="374332" y="213360"/>
                  <a:pt x="375285" y="217170"/>
                </a:cubicBezTo>
                <a:cubicBezTo>
                  <a:pt x="378142" y="220980"/>
                  <a:pt x="376237" y="226695"/>
                  <a:pt x="371475" y="229552"/>
                </a:cubicBezTo>
                <a:lnTo>
                  <a:pt x="302895" y="264795"/>
                </a:lnTo>
                <a:cubicBezTo>
                  <a:pt x="296227" y="267652"/>
                  <a:pt x="290512" y="269557"/>
                  <a:pt x="283845" y="269557"/>
                </a:cubicBezTo>
                <a:cubicBezTo>
                  <a:pt x="277177" y="269557"/>
                  <a:pt x="270510" y="267652"/>
                  <a:pt x="264795" y="264795"/>
                </a:cubicBezTo>
                <a:lnTo>
                  <a:pt x="196215" y="229552"/>
                </a:lnTo>
                <a:cubicBezTo>
                  <a:pt x="191452" y="227647"/>
                  <a:pt x="189547" y="221932"/>
                  <a:pt x="192405" y="217170"/>
                </a:cubicBezTo>
                <a:cubicBezTo>
                  <a:pt x="194310" y="212407"/>
                  <a:pt x="200025" y="210502"/>
                  <a:pt x="204787" y="213360"/>
                </a:cubicBezTo>
                <a:close/>
                <a:moveTo>
                  <a:pt x="19050" y="91440"/>
                </a:moveTo>
                <a:lnTo>
                  <a:pt x="19050" y="413385"/>
                </a:lnTo>
                <a:cubicBezTo>
                  <a:pt x="19050" y="415290"/>
                  <a:pt x="20955" y="417195"/>
                  <a:pt x="22860" y="417195"/>
                </a:cubicBezTo>
                <a:lnTo>
                  <a:pt x="547688" y="417195"/>
                </a:lnTo>
                <a:cubicBezTo>
                  <a:pt x="550545" y="417195"/>
                  <a:pt x="551498" y="415290"/>
                  <a:pt x="551498" y="413385"/>
                </a:cubicBezTo>
                <a:lnTo>
                  <a:pt x="551498" y="91440"/>
                </a:lnTo>
                <a:lnTo>
                  <a:pt x="290513" y="228600"/>
                </a:lnTo>
                <a:cubicBezTo>
                  <a:pt x="288608" y="229553"/>
                  <a:pt x="287655" y="229553"/>
                  <a:pt x="285750" y="229553"/>
                </a:cubicBezTo>
                <a:cubicBezTo>
                  <a:pt x="283845" y="229553"/>
                  <a:pt x="281940" y="229553"/>
                  <a:pt x="280988" y="228600"/>
                </a:cubicBezTo>
                <a:close/>
                <a:moveTo>
                  <a:pt x="22860" y="19050"/>
                </a:moveTo>
                <a:cubicBezTo>
                  <a:pt x="20955" y="19050"/>
                  <a:pt x="19050" y="20955"/>
                  <a:pt x="19050" y="22860"/>
                </a:cubicBezTo>
                <a:lnTo>
                  <a:pt x="19050" y="69533"/>
                </a:lnTo>
                <a:lnTo>
                  <a:pt x="284798" y="209550"/>
                </a:lnTo>
                <a:lnTo>
                  <a:pt x="551498" y="69533"/>
                </a:lnTo>
                <a:lnTo>
                  <a:pt x="551498" y="22860"/>
                </a:lnTo>
                <a:cubicBezTo>
                  <a:pt x="551498" y="20955"/>
                  <a:pt x="549593" y="19050"/>
                  <a:pt x="547688" y="19050"/>
                </a:cubicBezTo>
                <a:close/>
                <a:moveTo>
                  <a:pt x="22860" y="0"/>
                </a:moveTo>
                <a:lnTo>
                  <a:pt x="547688" y="0"/>
                </a:lnTo>
                <a:cubicBezTo>
                  <a:pt x="560070" y="0"/>
                  <a:pt x="570548" y="10478"/>
                  <a:pt x="570548" y="22860"/>
                </a:cubicBezTo>
                <a:lnTo>
                  <a:pt x="570548" y="413385"/>
                </a:lnTo>
                <a:cubicBezTo>
                  <a:pt x="570548" y="425768"/>
                  <a:pt x="560070" y="436245"/>
                  <a:pt x="547688" y="436245"/>
                </a:cubicBezTo>
                <a:lnTo>
                  <a:pt x="22860" y="436245"/>
                </a:lnTo>
                <a:cubicBezTo>
                  <a:pt x="10478" y="436245"/>
                  <a:pt x="0" y="425768"/>
                  <a:pt x="0" y="413385"/>
                </a:cubicBezTo>
                <a:lnTo>
                  <a:pt x="0" y="22860"/>
                </a:lnTo>
                <a:cubicBezTo>
                  <a:pt x="0" y="10478"/>
                  <a:pt x="10478" y="0"/>
                  <a:pt x="22860" y="0"/>
                </a:cubicBezTo>
                <a:close/>
              </a:path>
            </a:pathLst>
          </a:custGeom>
          <a:gradFill flip="none" rotWithShape="1">
            <a:gsLst>
              <a:gs pos="90000">
                <a:srgbClr val="000000"/>
              </a:gs>
              <a:gs pos="5000">
                <a:srgbClr val="006AB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5" tIns="36005" rIns="36005" bIns="36005" numCol="1" spcCol="0" rtlCol="0" fromWordArt="0" anchor="ctr" anchorCtr="0" forceAA="0" compatLnSpc="1">
            <a:prstTxWarp prst="textNoShape">
              <a:avLst/>
            </a:prstTxWarp>
            <a:noAutofit/>
          </a:bodyPr>
          <a:lstStyle/>
          <a:p>
            <a:pPr lvl="0" algn="ctr">
              <a:lnSpc>
                <a:spcPct val="90000"/>
              </a:lnSpc>
              <a:spcAft>
                <a:spcPts val="1000"/>
              </a:spcAft>
            </a:pPr>
            <a:endParaRPr lang="de-DE" sz="1400"/>
          </a:p>
        </p:txBody>
      </p:sp>
      <p:sp>
        <p:nvSpPr>
          <p:cNvPr id="15" name="Titel">
            <a:extLst>
              <a:ext uri="{FF2B5EF4-FFF2-40B4-BE49-F238E27FC236}">
                <a16:creationId xmlns:a16="http://schemas.microsoft.com/office/drawing/2014/main" id="{ADAA1A5A-90F7-4A4D-92F6-7D6A1D7D500C}"/>
              </a:ext>
            </a:extLst>
          </p:cNvPr>
          <p:cNvSpPr>
            <a:spLocks noGrp="1"/>
          </p:cNvSpPr>
          <p:nvPr>
            <p:ph type="title" hasCustomPrompt="1"/>
          </p:nvPr>
        </p:nvSpPr>
        <p:spPr bwMode="gray">
          <a:xfrm>
            <a:off x="540070" y="432000"/>
            <a:ext cx="11111046" cy="396000"/>
          </a:xfrm>
        </p:spPr>
        <p:txBody>
          <a:bodyPr/>
          <a:lstStyle/>
          <a:p>
            <a:r>
              <a:rPr lang="de-DE"/>
              <a:t>Titel durch Klicken hinzufügen</a:t>
            </a:r>
          </a:p>
        </p:txBody>
      </p:sp>
      <p:sp>
        <p:nvSpPr>
          <p:cNvPr id="16" name="Bild 1">
            <a:extLst>
              <a:ext uri="{FF2B5EF4-FFF2-40B4-BE49-F238E27FC236}">
                <a16:creationId xmlns:a16="http://schemas.microsoft.com/office/drawing/2014/main" id="{8B17D641-FFC8-429B-88FA-19049BA1AD0D}"/>
              </a:ext>
            </a:extLst>
          </p:cNvPr>
          <p:cNvSpPr>
            <a:spLocks noGrp="1" noChangeAspect="1"/>
          </p:cNvSpPr>
          <p:nvPr>
            <p:ph type="pic" sz="quarter" idx="40"/>
          </p:nvPr>
        </p:nvSpPr>
        <p:spPr bwMode="gray">
          <a:xfrm>
            <a:off x="540070" y="1512000"/>
            <a:ext cx="1908248" cy="1908000"/>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17" name="Bild 2">
            <a:extLst>
              <a:ext uri="{FF2B5EF4-FFF2-40B4-BE49-F238E27FC236}">
                <a16:creationId xmlns:a16="http://schemas.microsoft.com/office/drawing/2014/main" id="{9C0C7FD0-F399-4FCC-8D76-B70187411996}"/>
              </a:ext>
            </a:extLst>
          </p:cNvPr>
          <p:cNvSpPr>
            <a:spLocks noGrp="1" noChangeAspect="1"/>
          </p:cNvSpPr>
          <p:nvPr>
            <p:ph type="pic" sz="quarter" idx="43"/>
          </p:nvPr>
        </p:nvSpPr>
        <p:spPr bwMode="gray">
          <a:xfrm>
            <a:off x="4601399" y="1512000"/>
            <a:ext cx="1908248" cy="1908000"/>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18" name="Text 1">
            <a:extLst>
              <a:ext uri="{FF2B5EF4-FFF2-40B4-BE49-F238E27FC236}">
                <a16:creationId xmlns:a16="http://schemas.microsoft.com/office/drawing/2014/main" id="{F9122B29-8911-4757-978B-9A7967681644}"/>
              </a:ext>
            </a:extLst>
          </p:cNvPr>
          <p:cNvSpPr>
            <a:spLocks noGrp="1"/>
          </p:cNvSpPr>
          <p:nvPr>
            <p:ph type="body" sz="quarter" idx="41" hasCustomPrompt="1"/>
          </p:nvPr>
        </p:nvSpPr>
        <p:spPr bwMode="gray">
          <a:xfrm>
            <a:off x="540070"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21" name="Text 2">
            <a:extLst>
              <a:ext uri="{FF2B5EF4-FFF2-40B4-BE49-F238E27FC236}">
                <a16:creationId xmlns:a16="http://schemas.microsoft.com/office/drawing/2014/main" id="{1ACA1404-0A06-4FFD-8E4D-94B6CD171ABD}"/>
              </a:ext>
            </a:extLst>
          </p:cNvPr>
          <p:cNvSpPr>
            <a:spLocks noGrp="1"/>
          </p:cNvSpPr>
          <p:nvPr>
            <p:ph type="body" sz="quarter" idx="44" hasCustomPrompt="1"/>
          </p:nvPr>
        </p:nvSpPr>
        <p:spPr bwMode="gray">
          <a:xfrm>
            <a:off x="4601399"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22" name="Inhalt 1">
            <a:extLst>
              <a:ext uri="{FF2B5EF4-FFF2-40B4-BE49-F238E27FC236}">
                <a16:creationId xmlns:a16="http://schemas.microsoft.com/office/drawing/2014/main" id="{3DA7BAC4-6065-4FA8-B6D2-F5A2508A2DE5}"/>
              </a:ext>
            </a:extLst>
          </p:cNvPr>
          <p:cNvSpPr>
            <a:spLocks noGrp="1"/>
          </p:cNvSpPr>
          <p:nvPr>
            <p:ph type="body" sz="quarter" idx="47" hasCustomPrompt="1"/>
          </p:nvPr>
        </p:nvSpPr>
        <p:spPr bwMode="gray">
          <a:xfrm>
            <a:off x="540070"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28" name="Inhalt 2">
            <a:extLst>
              <a:ext uri="{FF2B5EF4-FFF2-40B4-BE49-F238E27FC236}">
                <a16:creationId xmlns:a16="http://schemas.microsoft.com/office/drawing/2014/main" id="{7AFAF66A-684C-4475-B205-C558DEE1E525}"/>
              </a:ext>
            </a:extLst>
          </p:cNvPr>
          <p:cNvSpPr>
            <a:spLocks noGrp="1"/>
          </p:cNvSpPr>
          <p:nvPr>
            <p:ph type="body" sz="quarter" idx="49" hasCustomPrompt="1"/>
          </p:nvPr>
        </p:nvSpPr>
        <p:spPr bwMode="gray">
          <a:xfrm>
            <a:off x="4601399"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2" name="Fußzeile">
            <a:extLst>
              <a:ext uri="{FF2B5EF4-FFF2-40B4-BE49-F238E27FC236}">
                <a16:creationId xmlns:a16="http://schemas.microsoft.com/office/drawing/2014/main" id="{184D0C07-BB1D-4279-A170-56B1D5EB4181}"/>
              </a:ext>
            </a:extLst>
          </p:cNvPr>
          <p:cNvSpPr>
            <a:spLocks noGrp="1"/>
          </p:cNvSpPr>
          <p:nvPr>
            <p:ph type="ftr" sz="quarter" idx="45"/>
          </p:nvPr>
        </p:nvSpPr>
        <p:spPr bwMode="gray"/>
        <p:txBody>
          <a:bodyPr/>
          <a:lstStyle/>
          <a:p>
            <a:r>
              <a:rPr lang="de-DE"/>
              <a:t>Termin | Name | 2.1.2019</a:t>
            </a:r>
          </a:p>
        </p:txBody>
      </p:sp>
      <p:sp>
        <p:nvSpPr>
          <p:cNvPr id="3" name="Foliennummer">
            <a:extLst>
              <a:ext uri="{FF2B5EF4-FFF2-40B4-BE49-F238E27FC236}">
                <a16:creationId xmlns:a16="http://schemas.microsoft.com/office/drawing/2014/main" id="{84C1E6DB-B461-466F-9C18-B833A9BDFCD1}"/>
              </a:ext>
            </a:extLst>
          </p:cNvPr>
          <p:cNvSpPr>
            <a:spLocks noGrp="1"/>
          </p:cNvSpPr>
          <p:nvPr>
            <p:ph type="sldNum" sz="quarter" idx="46"/>
          </p:nvPr>
        </p:nvSpPr>
        <p:spPr bwMode="gray"/>
        <p:txBody>
          <a:bodyPr/>
          <a:lstStyle/>
          <a:p>
            <a:fld id="{65685BD5-7F70-499C-8F04-1460C72EE5D6}" type="slidenum">
              <a:rPr lang="de-DE" smtClean="0"/>
              <a:pPr/>
              <a:t>‹#›</a:t>
            </a:fld>
            <a:endParaRPr lang="de-DE"/>
          </a:p>
        </p:txBody>
      </p:sp>
      <p:pic>
        <p:nvPicPr>
          <p:cNvPr id="14" name="Grafik 13">
            <a:extLst>
              <a:ext uri="{FF2B5EF4-FFF2-40B4-BE49-F238E27FC236}">
                <a16:creationId xmlns:a16="http://schemas.microsoft.com/office/drawing/2014/main" id="{AE93205B-CA20-48B2-86E4-3CA585DC7821}"/>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2489354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Kontakt 3 Pers. Institut 1">
    <p:spTree>
      <p:nvGrpSpPr>
        <p:cNvPr id="1" name=""/>
        <p:cNvGrpSpPr/>
        <p:nvPr/>
      </p:nvGrpSpPr>
      <p:grpSpPr>
        <a:xfrm>
          <a:off x="0" y="0"/>
          <a:ext cx="0" cy="0"/>
          <a:chOff x="0" y="0"/>
          <a:chExt cx="0" cy="0"/>
        </a:xfrm>
      </p:grpSpPr>
      <p:cxnSp>
        <p:nvCxnSpPr>
          <p:cNvPr id="18" name="Gerader Verbinder">
            <a:extLst>
              <a:ext uri="{FF2B5EF4-FFF2-40B4-BE49-F238E27FC236}">
                <a16:creationId xmlns:a16="http://schemas.microsoft.com/office/drawing/2014/main" id="{915B053B-5F1C-473C-945B-BBF927EDABF2}"/>
              </a:ext>
            </a:extLst>
          </p:cNvPr>
          <p:cNvCxnSpPr>
            <a:cxnSpLocks/>
          </p:cNvCxnSpPr>
          <p:nvPr userDrawn="1"/>
        </p:nvCxnSpPr>
        <p:spPr bwMode="gray">
          <a:xfrm>
            <a:off x="540071" y="3428998"/>
            <a:ext cx="10045309" cy="0"/>
          </a:xfrm>
          <a:prstGeom prst="line">
            <a:avLst/>
          </a:prstGeom>
          <a:ln w="19050" cap="flat">
            <a:solidFill>
              <a:schemeClr val="bg1">
                <a:lumMod val="75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22" name="Titel">
            <a:extLst>
              <a:ext uri="{FF2B5EF4-FFF2-40B4-BE49-F238E27FC236}">
                <a16:creationId xmlns:a16="http://schemas.microsoft.com/office/drawing/2014/main" id="{DE61A953-CEFF-4D37-BB89-4193F90B7901}"/>
              </a:ext>
            </a:extLst>
          </p:cNvPr>
          <p:cNvSpPr>
            <a:spLocks noGrp="1"/>
          </p:cNvSpPr>
          <p:nvPr>
            <p:ph type="title" hasCustomPrompt="1"/>
          </p:nvPr>
        </p:nvSpPr>
        <p:spPr bwMode="gray">
          <a:xfrm>
            <a:off x="540070" y="432000"/>
            <a:ext cx="11111046" cy="396000"/>
          </a:xfrm>
        </p:spPr>
        <p:txBody>
          <a:bodyPr/>
          <a:lstStyle/>
          <a:p>
            <a:r>
              <a:rPr lang="de-DE"/>
              <a:t>Titel durch Klicken hinzufügen</a:t>
            </a:r>
          </a:p>
        </p:txBody>
      </p:sp>
      <p:sp>
        <p:nvSpPr>
          <p:cNvPr id="23" name="Bild 1">
            <a:extLst>
              <a:ext uri="{FF2B5EF4-FFF2-40B4-BE49-F238E27FC236}">
                <a16:creationId xmlns:a16="http://schemas.microsoft.com/office/drawing/2014/main" id="{ACE5124E-060A-4013-BED9-7B3BF5023D6D}"/>
              </a:ext>
            </a:extLst>
          </p:cNvPr>
          <p:cNvSpPr>
            <a:spLocks noGrp="1" noChangeAspect="1"/>
          </p:cNvSpPr>
          <p:nvPr>
            <p:ph type="pic" sz="quarter" idx="40"/>
          </p:nvPr>
        </p:nvSpPr>
        <p:spPr bwMode="gray">
          <a:xfrm>
            <a:off x="540070" y="1512000"/>
            <a:ext cx="1908248" cy="1908000"/>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24" name="Bild 2">
            <a:extLst>
              <a:ext uri="{FF2B5EF4-FFF2-40B4-BE49-F238E27FC236}">
                <a16:creationId xmlns:a16="http://schemas.microsoft.com/office/drawing/2014/main" id="{DF5DECA7-9F3E-49FD-ABC9-CCDCDC9D9E57}"/>
              </a:ext>
            </a:extLst>
          </p:cNvPr>
          <p:cNvSpPr>
            <a:spLocks noGrp="1" noChangeAspect="1"/>
          </p:cNvSpPr>
          <p:nvPr>
            <p:ph type="pic" sz="quarter" idx="43"/>
          </p:nvPr>
        </p:nvSpPr>
        <p:spPr bwMode="gray">
          <a:xfrm>
            <a:off x="4601399" y="1512000"/>
            <a:ext cx="1908248" cy="1908000"/>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28" name="Bild 3">
            <a:extLst>
              <a:ext uri="{FF2B5EF4-FFF2-40B4-BE49-F238E27FC236}">
                <a16:creationId xmlns:a16="http://schemas.microsoft.com/office/drawing/2014/main" id="{EFF60ADA-6B20-492D-93D5-EAC638BBDA26}"/>
              </a:ext>
            </a:extLst>
          </p:cNvPr>
          <p:cNvSpPr>
            <a:spLocks noGrp="1" noChangeAspect="1"/>
          </p:cNvSpPr>
          <p:nvPr>
            <p:ph type="pic" sz="quarter" idx="46"/>
          </p:nvPr>
        </p:nvSpPr>
        <p:spPr bwMode="gray">
          <a:xfrm>
            <a:off x="8666328" y="1512000"/>
            <a:ext cx="1908248" cy="1908000"/>
          </a:xfrm>
          <a:solidFill>
            <a:schemeClr val="bg1">
              <a:lumMod val="85000"/>
            </a:schemeClr>
          </a:solidFill>
        </p:spPr>
        <p:txBody>
          <a:bodyPr vert="horz" lIns="0" tIns="0" rIns="0" bIns="0" rtlCol="0" anchor="ctr" anchorCtr="0">
            <a:noAutofit/>
          </a:bodyPr>
          <a:lstStyle>
            <a:lvl1pPr marL="0" indent="0" algn="ctr">
              <a:buNone/>
              <a:defRPr lang="de-DE" dirty="0"/>
            </a:lvl1pPr>
          </a:lstStyle>
          <a:p>
            <a:pPr marL="270027" lvl="0" indent="-270027" algn="ctr"/>
            <a:r>
              <a:rPr lang="de-DE"/>
              <a:t>Bild durch Klicken auf Symbol hinzufügen</a:t>
            </a:r>
          </a:p>
        </p:txBody>
      </p:sp>
      <p:sp>
        <p:nvSpPr>
          <p:cNvPr id="29" name="Text 1">
            <a:extLst>
              <a:ext uri="{FF2B5EF4-FFF2-40B4-BE49-F238E27FC236}">
                <a16:creationId xmlns:a16="http://schemas.microsoft.com/office/drawing/2014/main" id="{F65B1B4A-DE39-45D2-B8ED-A722CF6134B8}"/>
              </a:ext>
            </a:extLst>
          </p:cNvPr>
          <p:cNvSpPr>
            <a:spLocks noGrp="1"/>
          </p:cNvSpPr>
          <p:nvPr>
            <p:ph type="body" sz="quarter" idx="41" hasCustomPrompt="1"/>
          </p:nvPr>
        </p:nvSpPr>
        <p:spPr bwMode="gray">
          <a:xfrm>
            <a:off x="540070"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30" name="Text 2">
            <a:extLst>
              <a:ext uri="{FF2B5EF4-FFF2-40B4-BE49-F238E27FC236}">
                <a16:creationId xmlns:a16="http://schemas.microsoft.com/office/drawing/2014/main" id="{C74FC3B6-9746-4429-AE7E-DC57993B1E75}"/>
              </a:ext>
            </a:extLst>
          </p:cNvPr>
          <p:cNvSpPr>
            <a:spLocks noGrp="1"/>
          </p:cNvSpPr>
          <p:nvPr>
            <p:ph type="body" sz="quarter" idx="44" hasCustomPrompt="1"/>
          </p:nvPr>
        </p:nvSpPr>
        <p:spPr bwMode="gray">
          <a:xfrm>
            <a:off x="4601399"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31" name="Text 3">
            <a:extLst>
              <a:ext uri="{FF2B5EF4-FFF2-40B4-BE49-F238E27FC236}">
                <a16:creationId xmlns:a16="http://schemas.microsoft.com/office/drawing/2014/main" id="{1C1803A4-CEEC-4726-BF09-A2E043963178}"/>
              </a:ext>
            </a:extLst>
          </p:cNvPr>
          <p:cNvSpPr>
            <a:spLocks noGrp="1"/>
          </p:cNvSpPr>
          <p:nvPr>
            <p:ph type="body" sz="quarter" idx="47" hasCustomPrompt="1"/>
          </p:nvPr>
        </p:nvSpPr>
        <p:spPr bwMode="gray">
          <a:xfrm>
            <a:off x="8666328"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32" name="Inhalt 1">
            <a:extLst>
              <a:ext uri="{FF2B5EF4-FFF2-40B4-BE49-F238E27FC236}">
                <a16:creationId xmlns:a16="http://schemas.microsoft.com/office/drawing/2014/main" id="{9B5BB7A7-B8F2-41D9-971E-FECE5E47BB15}"/>
              </a:ext>
            </a:extLst>
          </p:cNvPr>
          <p:cNvSpPr>
            <a:spLocks noGrp="1"/>
          </p:cNvSpPr>
          <p:nvPr>
            <p:ph type="body" sz="quarter" idx="53" hasCustomPrompt="1"/>
          </p:nvPr>
        </p:nvSpPr>
        <p:spPr bwMode="gray">
          <a:xfrm>
            <a:off x="540070"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33" name="Inhalt 2">
            <a:extLst>
              <a:ext uri="{FF2B5EF4-FFF2-40B4-BE49-F238E27FC236}">
                <a16:creationId xmlns:a16="http://schemas.microsoft.com/office/drawing/2014/main" id="{7BA91949-210F-4EF5-81D3-38D2598D0E67}"/>
              </a:ext>
            </a:extLst>
          </p:cNvPr>
          <p:cNvSpPr>
            <a:spLocks noGrp="1"/>
          </p:cNvSpPr>
          <p:nvPr>
            <p:ph type="body" sz="quarter" idx="54" hasCustomPrompt="1"/>
          </p:nvPr>
        </p:nvSpPr>
        <p:spPr bwMode="gray">
          <a:xfrm>
            <a:off x="4601399"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34" name="Inhalt 3">
            <a:extLst>
              <a:ext uri="{FF2B5EF4-FFF2-40B4-BE49-F238E27FC236}">
                <a16:creationId xmlns:a16="http://schemas.microsoft.com/office/drawing/2014/main" id="{05F72C19-4EF9-4600-BCC7-3895578F728D}"/>
              </a:ext>
            </a:extLst>
          </p:cNvPr>
          <p:cNvSpPr>
            <a:spLocks noGrp="1"/>
          </p:cNvSpPr>
          <p:nvPr>
            <p:ph type="body" sz="quarter" idx="52" hasCustomPrompt="1"/>
          </p:nvPr>
        </p:nvSpPr>
        <p:spPr bwMode="gray">
          <a:xfrm>
            <a:off x="8666328"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2" name="Fußzeile">
            <a:extLst>
              <a:ext uri="{FF2B5EF4-FFF2-40B4-BE49-F238E27FC236}">
                <a16:creationId xmlns:a16="http://schemas.microsoft.com/office/drawing/2014/main" id="{C3DB9625-9417-4EFC-8AE7-B1BE8D3E7635}"/>
              </a:ext>
            </a:extLst>
          </p:cNvPr>
          <p:cNvSpPr>
            <a:spLocks noGrp="1"/>
          </p:cNvSpPr>
          <p:nvPr>
            <p:ph type="ftr" sz="quarter" idx="48"/>
          </p:nvPr>
        </p:nvSpPr>
        <p:spPr bwMode="gray"/>
        <p:txBody>
          <a:bodyPr/>
          <a:lstStyle/>
          <a:p>
            <a:r>
              <a:rPr lang="de-DE"/>
              <a:t>Termin | Name | 2.1.2019</a:t>
            </a:r>
          </a:p>
        </p:txBody>
      </p:sp>
      <p:sp>
        <p:nvSpPr>
          <p:cNvPr id="3" name="Foliennummer">
            <a:extLst>
              <a:ext uri="{FF2B5EF4-FFF2-40B4-BE49-F238E27FC236}">
                <a16:creationId xmlns:a16="http://schemas.microsoft.com/office/drawing/2014/main" id="{42ADD808-DD3E-4BDF-80D9-56DA9F14AEA8}"/>
              </a:ext>
            </a:extLst>
          </p:cNvPr>
          <p:cNvSpPr>
            <a:spLocks noGrp="1"/>
          </p:cNvSpPr>
          <p:nvPr>
            <p:ph type="sldNum" sz="quarter" idx="49"/>
          </p:nvPr>
        </p:nvSpPr>
        <p:spPr bwMode="gray"/>
        <p:txBody>
          <a:bodyPr/>
          <a:lstStyle/>
          <a:p>
            <a:fld id="{65685BD5-7F70-499C-8F04-1460C72EE5D6}" type="slidenum">
              <a:rPr lang="de-DE" smtClean="0"/>
              <a:pPr/>
              <a:t>‹#›</a:t>
            </a:fld>
            <a:endParaRPr lang="de-DE"/>
          </a:p>
        </p:txBody>
      </p:sp>
      <p:pic>
        <p:nvPicPr>
          <p:cNvPr id="16" name="Grafik 15">
            <a:extLst>
              <a:ext uri="{FF2B5EF4-FFF2-40B4-BE49-F238E27FC236}">
                <a16:creationId xmlns:a16="http://schemas.microsoft.com/office/drawing/2014/main" id="{E5AC26A3-9A1B-4EF3-A79F-557D4469EF07}"/>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761642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Kontakt 3 Pers. Institut 2">
    <p:spTree>
      <p:nvGrpSpPr>
        <p:cNvPr id="1" name=""/>
        <p:cNvGrpSpPr/>
        <p:nvPr/>
      </p:nvGrpSpPr>
      <p:grpSpPr>
        <a:xfrm>
          <a:off x="0" y="0"/>
          <a:ext cx="0" cy="0"/>
          <a:chOff x="0" y="0"/>
          <a:chExt cx="0" cy="0"/>
        </a:xfrm>
      </p:grpSpPr>
      <p:cxnSp>
        <p:nvCxnSpPr>
          <p:cNvPr id="22" name="Gerader Verbinder">
            <a:extLst>
              <a:ext uri="{FF2B5EF4-FFF2-40B4-BE49-F238E27FC236}">
                <a16:creationId xmlns:a16="http://schemas.microsoft.com/office/drawing/2014/main" id="{61B3ED75-97CF-4994-B4E0-9A9CD6352BF0}"/>
              </a:ext>
            </a:extLst>
          </p:cNvPr>
          <p:cNvCxnSpPr>
            <a:cxnSpLocks/>
          </p:cNvCxnSpPr>
          <p:nvPr userDrawn="1"/>
        </p:nvCxnSpPr>
        <p:spPr bwMode="gray">
          <a:xfrm>
            <a:off x="540071" y="3428998"/>
            <a:ext cx="10045309" cy="0"/>
          </a:xfrm>
          <a:prstGeom prst="line">
            <a:avLst/>
          </a:prstGeom>
          <a:ln w="19050" cap="flat">
            <a:solidFill>
              <a:schemeClr val="bg1">
                <a:lumMod val="75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23" name="Titel">
            <a:extLst>
              <a:ext uri="{FF2B5EF4-FFF2-40B4-BE49-F238E27FC236}">
                <a16:creationId xmlns:a16="http://schemas.microsoft.com/office/drawing/2014/main" id="{B98DD5D2-00BF-460B-A995-1C73E41FB9BD}"/>
              </a:ext>
            </a:extLst>
          </p:cNvPr>
          <p:cNvSpPr>
            <a:spLocks noGrp="1"/>
          </p:cNvSpPr>
          <p:nvPr>
            <p:ph type="title" hasCustomPrompt="1"/>
          </p:nvPr>
        </p:nvSpPr>
        <p:spPr bwMode="gray">
          <a:xfrm>
            <a:off x="540070" y="432000"/>
            <a:ext cx="11111046" cy="396000"/>
          </a:xfrm>
        </p:spPr>
        <p:txBody>
          <a:bodyPr/>
          <a:lstStyle/>
          <a:p>
            <a:r>
              <a:rPr lang="de-DE"/>
              <a:t>Titel durch Klicken hinzufügen</a:t>
            </a:r>
          </a:p>
        </p:txBody>
      </p:sp>
      <p:sp>
        <p:nvSpPr>
          <p:cNvPr id="24" name="Bild 1">
            <a:extLst>
              <a:ext uri="{FF2B5EF4-FFF2-40B4-BE49-F238E27FC236}">
                <a16:creationId xmlns:a16="http://schemas.microsoft.com/office/drawing/2014/main" id="{68F2832F-C83F-4D31-B052-3912D7454FE5}"/>
              </a:ext>
            </a:extLst>
          </p:cNvPr>
          <p:cNvSpPr>
            <a:spLocks noGrp="1" noChangeAspect="1"/>
          </p:cNvSpPr>
          <p:nvPr>
            <p:ph type="pic" sz="quarter" idx="40"/>
          </p:nvPr>
        </p:nvSpPr>
        <p:spPr bwMode="gray">
          <a:xfrm>
            <a:off x="540070" y="1512000"/>
            <a:ext cx="1908248" cy="1908000"/>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28" name="Bild 2">
            <a:extLst>
              <a:ext uri="{FF2B5EF4-FFF2-40B4-BE49-F238E27FC236}">
                <a16:creationId xmlns:a16="http://schemas.microsoft.com/office/drawing/2014/main" id="{176F710A-6266-495C-A0C1-314441FAB111}"/>
              </a:ext>
            </a:extLst>
          </p:cNvPr>
          <p:cNvSpPr>
            <a:spLocks noGrp="1" noChangeAspect="1"/>
          </p:cNvSpPr>
          <p:nvPr>
            <p:ph type="pic" sz="quarter" idx="43"/>
          </p:nvPr>
        </p:nvSpPr>
        <p:spPr bwMode="gray">
          <a:xfrm>
            <a:off x="4601399" y="1512000"/>
            <a:ext cx="1908248" cy="1908000"/>
          </a:xfrm>
          <a:solidFill>
            <a:schemeClr val="bg1">
              <a:lumMod val="85000"/>
            </a:schemeClr>
          </a:solidFill>
        </p:spPr>
        <p:txBody>
          <a:bodyPr vert="horz" lIns="0" tIns="0" rIns="0" bIns="0" rtlCol="0" anchor="ctr" anchorCtr="0">
            <a:noAutofit/>
          </a:bodyPr>
          <a:lstStyle>
            <a:lvl1pPr marL="0" indent="0" algn="ctr">
              <a:buFont typeface="Arial" panose="020B0604020202020204" pitchFamily="34" charset="0"/>
              <a:buNone/>
              <a:defRPr lang="de-DE" dirty="0"/>
            </a:lvl1pPr>
          </a:lstStyle>
          <a:p>
            <a:pPr marL="270027" lvl="0" indent="-270027" algn="ctr"/>
            <a:r>
              <a:rPr lang="de-DE"/>
              <a:t>Bild durch Klicken auf Symbol hinzufügen</a:t>
            </a:r>
          </a:p>
        </p:txBody>
      </p:sp>
      <p:sp>
        <p:nvSpPr>
          <p:cNvPr id="29" name="Bild 3">
            <a:extLst>
              <a:ext uri="{FF2B5EF4-FFF2-40B4-BE49-F238E27FC236}">
                <a16:creationId xmlns:a16="http://schemas.microsoft.com/office/drawing/2014/main" id="{CC6FB217-7299-45FB-A2EE-8745340EE916}"/>
              </a:ext>
            </a:extLst>
          </p:cNvPr>
          <p:cNvSpPr>
            <a:spLocks noGrp="1" noChangeAspect="1"/>
          </p:cNvSpPr>
          <p:nvPr>
            <p:ph type="pic" sz="quarter" idx="46"/>
          </p:nvPr>
        </p:nvSpPr>
        <p:spPr bwMode="gray">
          <a:xfrm>
            <a:off x="8666328" y="1512000"/>
            <a:ext cx="1908248" cy="1908000"/>
          </a:xfrm>
          <a:solidFill>
            <a:schemeClr val="bg1">
              <a:lumMod val="85000"/>
            </a:schemeClr>
          </a:solidFill>
        </p:spPr>
        <p:txBody>
          <a:bodyPr vert="horz" lIns="0" tIns="0" rIns="0" bIns="0" rtlCol="0" anchor="ctr" anchorCtr="0">
            <a:noAutofit/>
          </a:bodyPr>
          <a:lstStyle>
            <a:lvl1pPr marL="0" indent="0" algn="ctr">
              <a:buNone/>
              <a:defRPr lang="de-DE" dirty="0"/>
            </a:lvl1pPr>
          </a:lstStyle>
          <a:p>
            <a:pPr marL="270027" lvl="0" indent="-270027" algn="ctr"/>
            <a:r>
              <a:rPr lang="de-DE"/>
              <a:t>Bild durch Klicken auf Symbol hinzufügen</a:t>
            </a:r>
          </a:p>
        </p:txBody>
      </p:sp>
      <p:sp>
        <p:nvSpPr>
          <p:cNvPr id="30" name="Text 1">
            <a:extLst>
              <a:ext uri="{FF2B5EF4-FFF2-40B4-BE49-F238E27FC236}">
                <a16:creationId xmlns:a16="http://schemas.microsoft.com/office/drawing/2014/main" id="{F10AAA25-7CE7-403B-A209-0C84B2D4FE64}"/>
              </a:ext>
            </a:extLst>
          </p:cNvPr>
          <p:cNvSpPr>
            <a:spLocks noGrp="1"/>
          </p:cNvSpPr>
          <p:nvPr>
            <p:ph type="body" sz="quarter" idx="41" hasCustomPrompt="1"/>
          </p:nvPr>
        </p:nvSpPr>
        <p:spPr bwMode="gray">
          <a:xfrm>
            <a:off x="540070"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31" name="Text 2">
            <a:extLst>
              <a:ext uri="{FF2B5EF4-FFF2-40B4-BE49-F238E27FC236}">
                <a16:creationId xmlns:a16="http://schemas.microsoft.com/office/drawing/2014/main" id="{9F0A79B9-0B02-4846-85BF-44C862629314}"/>
              </a:ext>
            </a:extLst>
          </p:cNvPr>
          <p:cNvSpPr>
            <a:spLocks noGrp="1"/>
          </p:cNvSpPr>
          <p:nvPr>
            <p:ph type="body" sz="quarter" idx="44" hasCustomPrompt="1"/>
          </p:nvPr>
        </p:nvSpPr>
        <p:spPr bwMode="gray">
          <a:xfrm>
            <a:off x="4601399"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32" name="Text 3">
            <a:extLst>
              <a:ext uri="{FF2B5EF4-FFF2-40B4-BE49-F238E27FC236}">
                <a16:creationId xmlns:a16="http://schemas.microsoft.com/office/drawing/2014/main" id="{A3427281-D1F9-4E0D-8AAB-5CCBF235FF5E}"/>
              </a:ext>
            </a:extLst>
          </p:cNvPr>
          <p:cNvSpPr>
            <a:spLocks noGrp="1"/>
          </p:cNvSpPr>
          <p:nvPr>
            <p:ph type="body" sz="quarter" idx="47" hasCustomPrompt="1"/>
          </p:nvPr>
        </p:nvSpPr>
        <p:spPr bwMode="gray">
          <a:xfrm>
            <a:off x="8666328" y="3420000"/>
            <a:ext cx="2984789" cy="720000"/>
          </a:xfrm>
          <a:noFill/>
        </p:spPr>
        <p:txBody>
          <a:bodyPr lIns="0" rIns="0" bIns="0" anchor="b" anchorCtr="0"/>
          <a:lstStyle>
            <a:lvl1pPr marL="0" indent="0" algn="l">
              <a:buNone/>
              <a:defRPr sz="2000" b="1">
                <a:solidFill>
                  <a:srgbClr val="006AB0"/>
                </a:solidFill>
              </a:defRPr>
            </a:lvl1pPr>
            <a:lvl2pPr>
              <a:defRPr sz="1800"/>
            </a:lvl2pPr>
            <a:lvl3pPr>
              <a:defRPr sz="1800"/>
            </a:lvl3pPr>
            <a:lvl4pPr>
              <a:defRPr sz="1800"/>
            </a:lvl4pPr>
            <a:lvl5pPr>
              <a:defRPr sz="1800"/>
            </a:lvl5pPr>
          </a:lstStyle>
          <a:p>
            <a:pPr lvl="0"/>
            <a:r>
              <a:rPr lang="de-DE"/>
              <a:t>Text durch Klicken hinzufügen </a:t>
            </a:r>
          </a:p>
        </p:txBody>
      </p:sp>
      <p:sp>
        <p:nvSpPr>
          <p:cNvPr id="33" name="Inhalt 1">
            <a:extLst>
              <a:ext uri="{FF2B5EF4-FFF2-40B4-BE49-F238E27FC236}">
                <a16:creationId xmlns:a16="http://schemas.microsoft.com/office/drawing/2014/main" id="{FA2FE6CF-D489-41E9-B973-04E8C0ADEC53}"/>
              </a:ext>
            </a:extLst>
          </p:cNvPr>
          <p:cNvSpPr>
            <a:spLocks noGrp="1"/>
          </p:cNvSpPr>
          <p:nvPr>
            <p:ph type="body" sz="quarter" idx="53" hasCustomPrompt="1"/>
          </p:nvPr>
        </p:nvSpPr>
        <p:spPr bwMode="gray">
          <a:xfrm>
            <a:off x="540070"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34" name="Inhalt 2">
            <a:extLst>
              <a:ext uri="{FF2B5EF4-FFF2-40B4-BE49-F238E27FC236}">
                <a16:creationId xmlns:a16="http://schemas.microsoft.com/office/drawing/2014/main" id="{CAD73E3E-DC42-4FAB-9166-E3D01EE55CF4}"/>
              </a:ext>
            </a:extLst>
          </p:cNvPr>
          <p:cNvSpPr>
            <a:spLocks noGrp="1"/>
          </p:cNvSpPr>
          <p:nvPr>
            <p:ph type="body" sz="quarter" idx="54" hasCustomPrompt="1"/>
          </p:nvPr>
        </p:nvSpPr>
        <p:spPr bwMode="gray">
          <a:xfrm>
            <a:off x="4601399"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35" name="Inhalt 3">
            <a:extLst>
              <a:ext uri="{FF2B5EF4-FFF2-40B4-BE49-F238E27FC236}">
                <a16:creationId xmlns:a16="http://schemas.microsoft.com/office/drawing/2014/main" id="{12710038-383D-4435-8E05-9677AF06A4F1}"/>
              </a:ext>
            </a:extLst>
          </p:cNvPr>
          <p:cNvSpPr>
            <a:spLocks noGrp="1"/>
          </p:cNvSpPr>
          <p:nvPr>
            <p:ph type="body" sz="quarter" idx="52" hasCustomPrompt="1"/>
          </p:nvPr>
        </p:nvSpPr>
        <p:spPr bwMode="gray">
          <a:xfrm>
            <a:off x="8666328" y="4140000"/>
            <a:ext cx="2984789" cy="2070300"/>
          </a:xfrm>
        </p:spPr>
        <p:txBody>
          <a:bodyPr tIns="216000"/>
          <a:lstStyle>
            <a:lvl1pPr marL="0" indent="0">
              <a:spcBef>
                <a:spcPts val="0"/>
              </a:spcBef>
              <a:spcAft>
                <a:spcPts val="0"/>
              </a:spcAft>
              <a:buNone/>
              <a:defRPr sz="1200"/>
            </a:lvl1pPr>
            <a:lvl2pPr marL="266727" indent="0">
              <a:buNone/>
              <a:defRPr sz="1200"/>
            </a:lvl2pPr>
            <a:lvl3pPr marL="542979" indent="0">
              <a:buNone/>
              <a:defRPr sz="1200"/>
            </a:lvl3pPr>
            <a:lvl4pPr marL="809706" indent="0">
              <a:buNone/>
              <a:defRPr sz="1200"/>
            </a:lvl4pPr>
            <a:lvl5pPr marL="1076433" indent="0">
              <a:buNone/>
              <a:defRPr sz="1200"/>
            </a:lvl5pPr>
          </a:lstStyle>
          <a:p>
            <a:pPr lvl="0"/>
            <a:r>
              <a:rPr lang="de-DE"/>
              <a:t>Text durch Klicken hinzufügen </a:t>
            </a:r>
          </a:p>
        </p:txBody>
      </p:sp>
      <p:sp>
        <p:nvSpPr>
          <p:cNvPr id="2" name="Fußzeile">
            <a:extLst>
              <a:ext uri="{FF2B5EF4-FFF2-40B4-BE49-F238E27FC236}">
                <a16:creationId xmlns:a16="http://schemas.microsoft.com/office/drawing/2014/main" id="{58225233-3FFF-49D4-AA19-6366AB3F4F28}"/>
              </a:ext>
            </a:extLst>
          </p:cNvPr>
          <p:cNvSpPr>
            <a:spLocks noGrp="1"/>
          </p:cNvSpPr>
          <p:nvPr>
            <p:ph type="ftr" sz="quarter" idx="48"/>
          </p:nvPr>
        </p:nvSpPr>
        <p:spPr bwMode="gray"/>
        <p:txBody>
          <a:bodyPr/>
          <a:lstStyle/>
          <a:p>
            <a:r>
              <a:rPr lang="de-DE"/>
              <a:t>Termin | Name | 2.1.2019</a:t>
            </a:r>
          </a:p>
        </p:txBody>
      </p:sp>
      <p:sp>
        <p:nvSpPr>
          <p:cNvPr id="3" name="Foliennummer">
            <a:extLst>
              <a:ext uri="{FF2B5EF4-FFF2-40B4-BE49-F238E27FC236}">
                <a16:creationId xmlns:a16="http://schemas.microsoft.com/office/drawing/2014/main" id="{E94C2E03-CB9E-4B58-B482-E7ED1D7622E4}"/>
              </a:ext>
            </a:extLst>
          </p:cNvPr>
          <p:cNvSpPr>
            <a:spLocks noGrp="1"/>
          </p:cNvSpPr>
          <p:nvPr>
            <p:ph type="sldNum" sz="quarter" idx="49"/>
          </p:nvPr>
        </p:nvSpPr>
        <p:spPr bwMode="gray"/>
        <p:txBody>
          <a:bodyPr/>
          <a:lstStyle/>
          <a:p>
            <a:fld id="{65685BD5-7F70-499C-8F04-1460C72EE5D6}" type="slidenum">
              <a:rPr lang="de-DE" smtClean="0"/>
              <a:pPr/>
              <a:t>‹#›</a:t>
            </a:fld>
            <a:endParaRPr lang="de-DE"/>
          </a:p>
        </p:txBody>
      </p:sp>
      <p:pic>
        <p:nvPicPr>
          <p:cNvPr id="16" name="Grafik 15">
            <a:extLst>
              <a:ext uri="{FF2B5EF4-FFF2-40B4-BE49-F238E27FC236}">
                <a16:creationId xmlns:a16="http://schemas.microsoft.com/office/drawing/2014/main" id="{06F199FB-E13B-4CD6-8D15-7C9E1949CB39}"/>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1810056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 Kurz mit Subline">
    <p:spTree>
      <p:nvGrpSpPr>
        <p:cNvPr id="1" name=""/>
        <p:cNvGrpSpPr/>
        <p:nvPr/>
      </p:nvGrpSpPr>
      <p:grpSpPr>
        <a:xfrm>
          <a:off x="0" y="0"/>
          <a:ext cx="0" cy="0"/>
          <a:chOff x="0" y="0"/>
          <a:chExt cx="0" cy="0"/>
        </a:xfrm>
      </p:grpSpPr>
      <p:pic>
        <p:nvPicPr>
          <p:cNvPr id="11" name="Bild" descr="Ein Bild, das Gebäude, gefüllt, groß, Zug enthält.&#10;&#10;Automatisch generierte Beschreibung">
            <a:extLst>
              <a:ext uri="{FF2B5EF4-FFF2-40B4-BE49-F238E27FC236}">
                <a16:creationId xmlns:a16="http://schemas.microsoft.com/office/drawing/2014/main" id="{F034C6AF-0D43-447A-A83D-F7C6A2625805}"/>
              </a:ext>
            </a:extLst>
          </p:cNvPr>
          <p:cNvPicPr>
            <a:picLocks noChangeAspect="1"/>
          </p:cNvPicPr>
          <p:nvPr userDrawn="1"/>
        </p:nvPicPr>
        <p:blipFill rotWithShape="1">
          <a:blip r:embed="rId2"/>
          <a:srcRect l="4053" t="-2" r="16827"/>
          <a:stretch/>
        </p:blipFill>
        <p:spPr bwMode="gray">
          <a:xfrm>
            <a:off x="20" y="10"/>
            <a:ext cx="8128780" cy="6857990"/>
          </a:xfrm>
          <a:prstGeom prst="rect">
            <a:avLst/>
          </a:prstGeom>
          <a:noFill/>
        </p:spPr>
      </p:pic>
      <p:sp>
        <p:nvSpPr>
          <p:cNvPr id="9" name="Layer">
            <a:extLst>
              <a:ext uri="{FF2B5EF4-FFF2-40B4-BE49-F238E27FC236}">
                <a16:creationId xmlns:a16="http://schemas.microsoft.com/office/drawing/2014/main" id="{CDEFBE80-BD3A-4304-BC86-E4F72B17A05C}"/>
              </a:ext>
            </a:extLst>
          </p:cNvPr>
          <p:cNvSpPr>
            <a:spLocks noGrp="1" noChangeAspect="1"/>
          </p:cNvSpPr>
          <p:nvPr>
            <p:ph type="body" sz="quarter" idx="21" hasCustomPrompt="1"/>
          </p:nvPr>
        </p:nvSpPr>
        <p:spPr bwMode="gray">
          <a:xfrm>
            <a:off x="0" y="0"/>
            <a:ext cx="8128800" cy="6858000"/>
          </a:xfrm>
          <a:gradFill>
            <a:gsLst>
              <a:gs pos="5000">
                <a:srgbClr val="006AB0">
                  <a:alpha val="80000"/>
                </a:srgbClr>
              </a:gs>
              <a:gs pos="90000">
                <a:schemeClr val="tx1">
                  <a:alpha val="80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3" name="Titel">
            <a:extLst>
              <a:ext uri="{FF2B5EF4-FFF2-40B4-BE49-F238E27FC236}">
                <a16:creationId xmlns:a16="http://schemas.microsoft.com/office/drawing/2014/main" id="{A5A61E54-8DA9-4B22-A8A3-0CA083778BB6}"/>
              </a:ext>
            </a:extLst>
          </p:cNvPr>
          <p:cNvSpPr>
            <a:spLocks noGrp="1"/>
          </p:cNvSpPr>
          <p:nvPr>
            <p:ph type="title" hasCustomPrompt="1"/>
          </p:nvPr>
        </p:nvSpPr>
        <p:spPr bwMode="gray">
          <a:xfrm>
            <a:off x="875658" y="1396800"/>
            <a:ext cx="6710400" cy="1620000"/>
          </a:xfrm>
        </p:spPr>
        <p:txBody>
          <a:bodyPr anchor="b" anchorCtr="0"/>
          <a:lstStyle>
            <a:lvl1pPr algn="r">
              <a:defRPr sz="4000" cap="all" baseline="0">
                <a:solidFill>
                  <a:schemeClr val="bg1"/>
                </a:solidFill>
              </a:defRPr>
            </a:lvl1pPr>
          </a:lstStyle>
          <a:p>
            <a:pPr lvl="0"/>
            <a:r>
              <a:rPr lang="de-DE"/>
              <a:t>Titel durch Klicken hinzufügen</a:t>
            </a:r>
          </a:p>
        </p:txBody>
      </p:sp>
      <p:sp>
        <p:nvSpPr>
          <p:cNvPr id="7" name="Untertitel">
            <a:extLst>
              <a:ext uri="{FF2B5EF4-FFF2-40B4-BE49-F238E27FC236}">
                <a16:creationId xmlns:a16="http://schemas.microsoft.com/office/drawing/2014/main" id="{2F5AE2AE-F80E-4C61-9FAB-76AA4CB889EA}"/>
              </a:ext>
            </a:extLst>
          </p:cNvPr>
          <p:cNvSpPr>
            <a:spLocks noGrp="1"/>
          </p:cNvSpPr>
          <p:nvPr>
            <p:ph type="body" sz="quarter" idx="12" hasCustomPrompt="1"/>
          </p:nvPr>
        </p:nvSpPr>
        <p:spPr bwMode="gray">
          <a:xfrm>
            <a:off x="875782" y="3195000"/>
            <a:ext cx="6710276" cy="360000"/>
          </a:xfrm>
        </p:spPr>
        <p:txBody>
          <a:bodyPr anchor="t" anchorCtr="0"/>
          <a:lstStyle>
            <a:lvl1pPr marL="0" indent="0" algn="r">
              <a:spcAft>
                <a:spcPts val="0"/>
              </a:spcAft>
              <a:buNone/>
              <a:defRPr sz="2400" b="0" cap="none" baseline="0">
                <a:solidFill>
                  <a:schemeClr val="bg1"/>
                </a:solidFill>
              </a:defRPr>
            </a:lvl1pPr>
          </a:lstStyle>
          <a:p>
            <a:pPr lvl="0"/>
            <a:r>
              <a:rPr lang="de-DE"/>
              <a:t>Untertitel durch Klicken hinzufügen</a:t>
            </a:r>
          </a:p>
        </p:txBody>
      </p:sp>
      <p:sp>
        <p:nvSpPr>
          <p:cNvPr id="10" name="Text">
            <a:extLst>
              <a:ext uri="{FF2B5EF4-FFF2-40B4-BE49-F238E27FC236}">
                <a16:creationId xmlns:a16="http://schemas.microsoft.com/office/drawing/2014/main" id="{BA714351-0C6F-4EB3-9859-FC6F36A47C7E}"/>
              </a:ext>
            </a:extLst>
          </p:cNvPr>
          <p:cNvSpPr>
            <a:spLocks noGrp="1"/>
          </p:cNvSpPr>
          <p:nvPr>
            <p:ph type="body" sz="quarter" idx="40" hasCustomPrompt="1"/>
          </p:nvPr>
        </p:nvSpPr>
        <p:spPr bwMode="gray">
          <a:xfrm>
            <a:off x="875782" y="4095000"/>
            <a:ext cx="6710276" cy="720000"/>
          </a:xfrm>
        </p:spPr>
        <p:txBody>
          <a:bodyPr anchor="t" anchorCtr="0"/>
          <a:lstStyle>
            <a:lvl1pPr marL="0" indent="0" algn="r">
              <a:spcAft>
                <a:spcPts val="0"/>
              </a:spcAft>
              <a:buNone/>
              <a:defRPr sz="2400" b="0" cap="none" baseline="0">
                <a:solidFill>
                  <a:schemeClr val="bg1"/>
                </a:solidFill>
              </a:defRPr>
            </a:lvl1pPr>
          </a:lstStyle>
          <a:p>
            <a:pPr lvl="0"/>
            <a:r>
              <a:rPr lang="de-DE"/>
              <a:t>Text durch Klicken hinzufügen</a:t>
            </a:r>
          </a:p>
        </p:txBody>
      </p:sp>
      <p:pic>
        <p:nvPicPr>
          <p:cNvPr id="14" name="Grafik 13" descr="Ein Bild, das Zeichnung, Schild enthält.&#10;&#10;Automatisch generierte Beschreibung">
            <a:extLst>
              <a:ext uri="{FF2B5EF4-FFF2-40B4-BE49-F238E27FC236}">
                <a16:creationId xmlns:a16="http://schemas.microsoft.com/office/drawing/2014/main" id="{049EDBD0-8FA2-4CF9-8B84-8085A688BF50}"/>
              </a:ext>
            </a:extLst>
          </p:cNvPr>
          <p:cNvPicPr>
            <a:picLocks noChangeAspect="1"/>
          </p:cNvPicPr>
          <p:nvPr userDrawn="1"/>
        </p:nvPicPr>
        <p:blipFill>
          <a:blip r:embed="rId3"/>
          <a:stretch>
            <a:fillRect/>
          </a:stretch>
        </p:blipFill>
        <p:spPr>
          <a:xfrm>
            <a:off x="8669930" y="2905332"/>
            <a:ext cx="2646344" cy="1047336"/>
          </a:xfrm>
          <a:prstGeom prst="rect">
            <a:avLst/>
          </a:prstGeom>
        </p:spPr>
      </p:pic>
    </p:spTree>
    <p:extLst>
      <p:ext uri="{BB962C8B-B14F-4D97-AF65-F5344CB8AC3E}">
        <p14:creationId xmlns:p14="http://schemas.microsoft.com/office/powerpoint/2010/main" val="2620192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 Lang">
    <p:spTree>
      <p:nvGrpSpPr>
        <p:cNvPr id="1" name=""/>
        <p:cNvGrpSpPr/>
        <p:nvPr/>
      </p:nvGrpSpPr>
      <p:grpSpPr>
        <a:xfrm>
          <a:off x="0" y="0"/>
          <a:ext cx="0" cy="0"/>
          <a:chOff x="0" y="0"/>
          <a:chExt cx="0" cy="0"/>
        </a:xfrm>
      </p:grpSpPr>
      <p:pic>
        <p:nvPicPr>
          <p:cNvPr id="10" name="Bild">
            <a:extLst>
              <a:ext uri="{FF2B5EF4-FFF2-40B4-BE49-F238E27FC236}">
                <a16:creationId xmlns:a16="http://schemas.microsoft.com/office/drawing/2014/main" id="{46004D87-868D-448C-8511-42E75E077811}"/>
              </a:ext>
            </a:extLst>
          </p:cNvPr>
          <p:cNvPicPr>
            <a:picLocks noChangeAspect="1"/>
          </p:cNvPicPr>
          <p:nvPr userDrawn="1"/>
        </p:nvPicPr>
        <p:blipFill rotWithShape="1">
          <a:blip r:embed="rId2"/>
          <a:srcRect t="35" b="23563"/>
          <a:stretch/>
        </p:blipFill>
        <p:spPr bwMode="gray">
          <a:xfrm>
            <a:off x="-1" y="0"/>
            <a:ext cx="12185906" cy="6210000"/>
          </a:xfrm>
          <a:prstGeom prst="rect">
            <a:avLst/>
          </a:prstGeom>
        </p:spPr>
      </p:pic>
      <p:sp>
        <p:nvSpPr>
          <p:cNvPr id="9" name="Layer">
            <a:extLst>
              <a:ext uri="{FF2B5EF4-FFF2-40B4-BE49-F238E27FC236}">
                <a16:creationId xmlns:a16="http://schemas.microsoft.com/office/drawing/2014/main" id="{CDEFBE80-BD3A-4304-BC86-E4F72B17A05C}"/>
              </a:ext>
            </a:extLst>
          </p:cNvPr>
          <p:cNvSpPr>
            <a:spLocks noGrp="1" noChangeAspect="1"/>
          </p:cNvSpPr>
          <p:nvPr>
            <p:ph type="body" sz="quarter" idx="21" hasCustomPrompt="1"/>
          </p:nvPr>
        </p:nvSpPr>
        <p:spPr bwMode="gray">
          <a:xfrm>
            <a:off x="-1" y="0"/>
            <a:ext cx="12191999" cy="6210000"/>
          </a:xfrm>
          <a:gradFill>
            <a:gsLst>
              <a:gs pos="5000">
                <a:srgbClr val="006AB0">
                  <a:alpha val="80000"/>
                </a:srgbClr>
              </a:gs>
              <a:gs pos="90000">
                <a:srgbClr val="000000">
                  <a:alpha val="80000"/>
                </a:srgb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3" name="Titel">
            <a:extLst>
              <a:ext uri="{FF2B5EF4-FFF2-40B4-BE49-F238E27FC236}">
                <a16:creationId xmlns:a16="http://schemas.microsoft.com/office/drawing/2014/main" id="{A5A61E54-8DA9-4B22-A8A3-0CA083778BB6}"/>
              </a:ext>
            </a:extLst>
          </p:cNvPr>
          <p:cNvSpPr>
            <a:spLocks noGrp="1"/>
          </p:cNvSpPr>
          <p:nvPr>
            <p:ph type="title" hasCustomPrompt="1"/>
          </p:nvPr>
        </p:nvSpPr>
        <p:spPr bwMode="gray">
          <a:xfrm>
            <a:off x="875658" y="2619000"/>
            <a:ext cx="10440000" cy="1620000"/>
          </a:xfrm>
        </p:spPr>
        <p:txBody>
          <a:bodyPr anchor="ctr" anchorCtr="0"/>
          <a:lstStyle>
            <a:lvl1pPr algn="l">
              <a:defRPr sz="4000" cap="all" baseline="0">
                <a:solidFill>
                  <a:schemeClr val="bg1"/>
                </a:solidFill>
              </a:defRPr>
            </a:lvl1pPr>
          </a:lstStyle>
          <a:p>
            <a:pPr lvl="0"/>
            <a:r>
              <a:rPr lang="de-DE"/>
              <a:t>Titel durch Klicken hinzufügen</a:t>
            </a:r>
          </a:p>
        </p:txBody>
      </p:sp>
      <p:pic>
        <p:nvPicPr>
          <p:cNvPr id="7" name="Grafik 6">
            <a:extLst>
              <a:ext uri="{FF2B5EF4-FFF2-40B4-BE49-F238E27FC236}">
                <a16:creationId xmlns:a16="http://schemas.microsoft.com/office/drawing/2014/main" id="{AE31DAF5-8393-494C-B855-9759C7A2AE67}"/>
              </a:ext>
            </a:extLst>
          </p:cNvPr>
          <p:cNvPicPr>
            <a:picLocks noChangeAspect="1"/>
          </p:cNvPicPr>
          <p:nvPr userDrawn="1"/>
        </p:nvPicPr>
        <p:blipFill>
          <a:blip r:embed="rId3"/>
          <a:srcRect/>
          <a:stretch/>
        </p:blipFill>
        <p:spPr>
          <a:xfrm>
            <a:off x="10158911" y="6339600"/>
            <a:ext cx="1492206" cy="388800"/>
          </a:xfrm>
          <a:prstGeom prst="rect">
            <a:avLst/>
          </a:prstGeom>
        </p:spPr>
      </p:pic>
    </p:spTree>
    <p:extLst>
      <p:ext uri="{BB962C8B-B14F-4D97-AF65-F5344CB8AC3E}">
        <p14:creationId xmlns:p14="http://schemas.microsoft.com/office/powerpoint/2010/main" val="1421280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el: Lang mit Subline">
    <p:spTree>
      <p:nvGrpSpPr>
        <p:cNvPr id="1" name=""/>
        <p:cNvGrpSpPr/>
        <p:nvPr/>
      </p:nvGrpSpPr>
      <p:grpSpPr>
        <a:xfrm>
          <a:off x="0" y="0"/>
          <a:ext cx="0" cy="0"/>
          <a:chOff x="0" y="0"/>
          <a:chExt cx="0" cy="0"/>
        </a:xfrm>
      </p:grpSpPr>
      <p:pic>
        <p:nvPicPr>
          <p:cNvPr id="11" name="Bild">
            <a:extLst>
              <a:ext uri="{FF2B5EF4-FFF2-40B4-BE49-F238E27FC236}">
                <a16:creationId xmlns:a16="http://schemas.microsoft.com/office/drawing/2014/main" id="{FB414AB1-0083-48DB-88C4-110C186E84BA}"/>
              </a:ext>
            </a:extLst>
          </p:cNvPr>
          <p:cNvPicPr>
            <a:picLocks noChangeAspect="1"/>
          </p:cNvPicPr>
          <p:nvPr userDrawn="1"/>
        </p:nvPicPr>
        <p:blipFill rotWithShape="1">
          <a:blip r:embed="rId2"/>
          <a:srcRect t="35" b="23563"/>
          <a:stretch/>
        </p:blipFill>
        <p:spPr bwMode="gray">
          <a:xfrm>
            <a:off x="-1" y="0"/>
            <a:ext cx="12185906" cy="6210000"/>
          </a:xfrm>
          <a:prstGeom prst="rect">
            <a:avLst/>
          </a:prstGeom>
        </p:spPr>
      </p:pic>
      <p:sp>
        <p:nvSpPr>
          <p:cNvPr id="9" name="Layer">
            <a:extLst>
              <a:ext uri="{FF2B5EF4-FFF2-40B4-BE49-F238E27FC236}">
                <a16:creationId xmlns:a16="http://schemas.microsoft.com/office/drawing/2014/main" id="{CDEFBE80-BD3A-4304-BC86-E4F72B17A05C}"/>
              </a:ext>
            </a:extLst>
          </p:cNvPr>
          <p:cNvSpPr>
            <a:spLocks noGrp="1" noChangeAspect="1"/>
          </p:cNvSpPr>
          <p:nvPr>
            <p:ph type="body" sz="quarter" idx="21" hasCustomPrompt="1"/>
          </p:nvPr>
        </p:nvSpPr>
        <p:spPr bwMode="gray">
          <a:xfrm>
            <a:off x="-1" y="0"/>
            <a:ext cx="12191999" cy="6210000"/>
          </a:xfrm>
          <a:gradFill>
            <a:gsLst>
              <a:gs pos="5000">
                <a:srgbClr val="006AB0">
                  <a:alpha val="80000"/>
                </a:srgbClr>
              </a:gs>
              <a:gs pos="90000">
                <a:srgbClr val="000000">
                  <a:alpha val="80000"/>
                </a:srgb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3" name="Titel">
            <a:extLst>
              <a:ext uri="{FF2B5EF4-FFF2-40B4-BE49-F238E27FC236}">
                <a16:creationId xmlns:a16="http://schemas.microsoft.com/office/drawing/2014/main" id="{A5A61E54-8DA9-4B22-A8A3-0CA083778BB6}"/>
              </a:ext>
            </a:extLst>
          </p:cNvPr>
          <p:cNvSpPr>
            <a:spLocks noGrp="1"/>
          </p:cNvSpPr>
          <p:nvPr>
            <p:ph type="title" hasCustomPrompt="1"/>
          </p:nvPr>
        </p:nvSpPr>
        <p:spPr bwMode="gray">
          <a:xfrm>
            <a:off x="875658" y="1396800"/>
            <a:ext cx="10440000" cy="1620000"/>
          </a:xfrm>
        </p:spPr>
        <p:txBody>
          <a:bodyPr anchor="b" anchorCtr="0"/>
          <a:lstStyle>
            <a:lvl1pPr algn="l">
              <a:defRPr sz="4000" cap="all" baseline="0">
                <a:solidFill>
                  <a:schemeClr val="bg1"/>
                </a:solidFill>
              </a:defRPr>
            </a:lvl1pPr>
          </a:lstStyle>
          <a:p>
            <a:pPr lvl="0"/>
            <a:r>
              <a:rPr lang="de-DE"/>
              <a:t>Titel durch Klicken hinzufügen</a:t>
            </a:r>
          </a:p>
        </p:txBody>
      </p:sp>
      <p:sp>
        <p:nvSpPr>
          <p:cNvPr id="7" name="Untertitel">
            <a:extLst>
              <a:ext uri="{FF2B5EF4-FFF2-40B4-BE49-F238E27FC236}">
                <a16:creationId xmlns:a16="http://schemas.microsoft.com/office/drawing/2014/main" id="{38684985-0BAB-4FBD-8F4F-5806C88A952B}"/>
              </a:ext>
            </a:extLst>
          </p:cNvPr>
          <p:cNvSpPr>
            <a:spLocks noGrp="1"/>
          </p:cNvSpPr>
          <p:nvPr>
            <p:ph type="body" sz="quarter" idx="12" hasCustomPrompt="1"/>
          </p:nvPr>
        </p:nvSpPr>
        <p:spPr bwMode="gray">
          <a:xfrm>
            <a:off x="875782" y="3195000"/>
            <a:ext cx="10440438" cy="360000"/>
          </a:xfrm>
        </p:spPr>
        <p:txBody>
          <a:bodyPr anchor="t" anchorCtr="0"/>
          <a:lstStyle>
            <a:lvl1pPr marL="0" indent="0" algn="l">
              <a:spcAft>
                <a:spcPts val="0"/>
              </a:spcAft>
              <a:buNone/>
              <a:defRPr sz="2400" b="0" cap="none" baseline="0">
                <a:solidFill>
                  <a:schemeClr val="bg1"/>
                </a:solidFill>
              </a:defRPr>
            </a:lvl1pPr>
          </a:lstStyle>
          <a:p>
            <a:pPr lvl="0"/>
            <a:r>
              <a:rPr lang="de-DE"/>
              <a:t>Untertitel durch Klicken hinzufügen</a:t>
            </a:r>
          </a:p>
        </p:txBody>
      </p:sp>
      <p:sp>
        <p:nvSpPr>
          <p:cNvPr id="8" name="Textplatzhalter">
            <a:extLst>
              <a:ext uri="{FF2B5EF4-FFF2-40B4-BE49-F238E27FC236}">
                <a16:creationId xmlns:a16="http://schemas.microsoft.com/office/drawing/2014/main" id="{522C3B2F-E853-4F6E-AD8B-BD921D8C446A}"/>
              </a:ext>
            </a:extLst>
          </p:cNvPr>
          <p:cNvSpPr>
            <a:spLocks noGrp="1"/>
          </p:cNvSpPr>
          <p:nvPr>
            <p:ph type="body" sz="quarter" idx="39" hasCustomPrompt="1"/>
          </p:nvPr>
        </p:nvSpPr>
        <p:spPr bwMode="gray">
          <a:xfrm>
            <a:off x="875782" y="4095000"/>
            <a:ext cx="10440438" cy="720000"/>
          </a:xfrm>
        </p:spPr>
        <p:txBody>
          <a:bodyPr anchor="t" anchorCtr="0"/>
          <a:lstStyle>
            <a:lvl1pPr marL="0" indent="0" algn="l">
              <a:spcAft>
                <a:spcPts val="0"/>
              </a:spcAft>
              <a:buNone/>
              <a:defRPr sz="2400" b="0" cap="none" baseline="0">
                <a:solidFill>
                  <a:schemeClr val="bg1"/>
                </a:solidFill>
              </a:defRPr>
            </a:lvl1pPr>
          </a:lstStyle>
          <a:p>
            <a:pPr lvl="0"/>
            <a:r>
              <a:rPr lang="de-DE"/>
              <a:t>Text durch Klicken hinzufügen</a:t>
            </a:r>
          </a:p>
        </p:txBody>
      </p:sp>
      <p:pic>
        <p:nvPicPr>
          <p:cNvPr id="15" name="Grafik 14">
            <a:extLst>
              <a:ext uri="{FF2B5EF4-FFF2-40B4-BE49-F238E27FC236}">
                <a16:creationId xmlns:a16="http://schemas.microsoft.com/office/drawing/2014/main" id="{3FCAB4B6-7A49-47CA-912E-7C25158D98BE}"/>
              </a:ext>
            </a:extLst>
          </p:cNvPr>
          <p:cNvPicPr>
            <a:picLocks noChangeAspect="1"/>
          </p:cNvPicPr>
          <p:nvPr userDrawn="1"/>
        </p:nvPicPr>
        <p:blipFill>
          <a:blip r:embed="rId3"/>
          <a:srcRect/>
          <a:stretch/>
        </p:blipFill>
        <p:spPr>
          <a:xfrm>
            <a:off x="10158911" y="6339600"/>
            <a:ext cx="1492206" cy="388800"/>
          </a:xfrm>
          <a:prstGeom prst="rect">
            <a:avLst/>
          </a:prstGeom>
        </p:spPr>
      </p:pic>
    </p:spTree>
    <p:extLst>
      <p:ext uri="{BB962C8B-B14F-4D97-AF65-F5344CB8AC3E}">
        <p14:creationId xmlns:p14="http://schemas.microsoft.com/office/powerpoint/2010/main" val="4112224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Gliederung">
    <p:spTree>
      <p:nvGrpSpPr>
        <p:cNvPr id="1" name=""/>
        <p:cNvGrpSpPr/>
        <p:nvPr/>
      </p:nvGrpSpPr>
      <p:grpSpPr>
        <a:xfrm>
          <a:off x="0" y="0"/>
          <a:ext cx="0" cy="0"/>
          <a:chOff x="0" y="0"/>
          <a:chExt cx="0" cy="0"/>
        </a:xfrm>
      </p:grpSpPr>
      <p:sp>
        <p:nvSpPr>
          <p:cNvPr id="12" name="Bild">
            <a:extLst>
              <a:ext uri="{FF2B5EF4-FFF2-40B4-BE49-F238E27FC236}">
                <a16:creationId xmlns:a16="http://schemas.microsoft.com/office/drawing/2014/main" id="{C7713EAA-BA41-490B-8CE1-038D6730C31D}"/>
              </a:ext>
            </a:extLst>
          </p:cNvPr>
          <p:cNvSpPr>
            <a:spLocks noGrp="1" noChangeAspect="1"/>
          </p:cNvSpPr>
          <p:nvPr>
            <p:ph type="pic" sz="quarter" idx="22"/>
          </p:nvPr>
        </p:nvSpPr>
        <p:spPr bwMode="gray">
          <a:xfrm>
            <a:off x="8127600" y="0"/>
            <a:ext cx="4064400" cy="6858000"/>
          </a:xfrm>
          <a:solidFill>
            <a:schemeClr val="bg1">
              <a:lumMod val="85000"/>
            </a:schemeClr>
          </a:solidFill>
        </p:spPr>
        <p:txBody>
          <a:bodyPr lIns="0" tIns="0" rIns="0" bIns="0" anchor="ctr" anchorCtr="0"/>
          <a:lstStyle>
            <a:lvl1pPr marL="0" indent="0" algn="ctr">
              <a:buNone/>
              <a:defRPr/>
            </a:lvl1pPr>
          </a:lstStyle>
          <a:p>
            <a:r>
              <a:rPr lang="de-DE"/>
              <a:t>Bild durch Klicken auf Symbol hinzufügen</a:t>
            </a:r>
          </a:p>
        </p:txBody>
      </p:sp>
      <p:sp>
        <p:nvSpPr>
          <p:cNvPr id="13" name="Layer">
            <a:extLst>
              <a:ext uri="{FF2B5EF4-FFF2-40B4-BE49-F238E27FC236}">
                <a16:creationId xmlns:a16="http://schemas.microsoft.com/office/drawing/2014/main" id="{69A49421-6408-416A-B747-27993D93BA78}"/>
              </a:ext>
            </a:extLst>
          </p:cNvPr>
          <p:cNvSpPr>
            <a:spLocks noGrp="1" noChangeAspect="1"/>
          </p:cNvSpPr>
          <p:nvPr>
            <p:ph type="body" sz="quarter" idx="21" hasCustomPrompt="1"/>
          </p:nvPr>
        </p:nvSpPr>
        <p:spPr bwMode="gray">
          <a:xfrm>
            <a:off x="8127600" y="0"/>
            <a:ext cx="4064400" cy="6858000"/>
          </a:xfrm>
          <a:gradFill>
            <a:gsLst>
              <a:gs pos="5000">
                <a:srgbClr val="006AB0">
                  <a:alpha val="80000"/>
                </a:srgbClr>
              </a:gs>
              <a:gs pos="90000">
                <a:srgbClr val="000000">
                  <a:alpha val="80000"/>
                </a:srgb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7" name="Titel">
            <a:extLst>
              <a:ext uri="{FF2B5EF4-FFF2-40B4-BE49-F238E27FC236}">
                <a16:creationId xmlns:a16="http://schemas.microsoft.com/office/drawing/2014/main" id="{892DD1DF-1BD4-45AD-8FE6-7EE527498DFB}"/>
              </a:ext>
            </a:extLst>
          </p:cNvPr>
          <p:cNvSpPr>
            <a:spLocks noGrp="1"/>
          </p:cNvSpPr>
          <p:nvPr>
            <p:ph type="title" hasCustomPrompt="1"/>
          </p:nvPr>
        </p:nvSpPr>
        <p:spPr bwMode="gray">
          <a:xfrm>
            <a:off x="1327528" y="1511998"/>
            <a:ext cx="6260400" cy="900000"/>
          </a:xfrm>
        </p:spPr>
        <p:txBody>
          <a:bodyPr anchor="b" anchorCtr="0"/>
          <a:lstStyle>
            <a:lvl1pPr>
              <a:defRPr sz="4000" cap="all" baseline="0"/>
            </a:lvl1pPr>
          </a:lstStyle>
          <a:p>
            <a:r>
              <a:rPr lang="de-DE" noProof="0"/>
              <a:t>Titel durch Klicken hinzufügen</a:t>
            </a:r>
            <a:endParaRPr lang="de-DE"/>
          </a:p>
        </p:txBody>
      </p:sp>
      <p:sp>
        <p:nvSpPr>
          <p:cNvPr id="6" name="Inhalt">
            <a:extLst>
              <a:ext uri="{FF2B5EF4-FFF2-40B4-BE49-F238E27FC236}">
                <a16:creationId xmlns:a16="http://schemas.microsoft.com/office/drawing/2014/main" id="{588BE5F8-D5B2-46B2-962A-6F6DDF9FBF64}"/>
              </a:ext>
            </a:extLst>
          </p:cNvPr>
          <p:cNvSpPr>
            <a:spLocks noGrp="1"/>
          </p:cNvSpPr>
          <p:nvPr>
            <p:ph sz="quarter" idx="15" hasCustomPrompt="1"/>
          </p:nvPr>
        </p:nvSpPr>
        <p:spPr bwMode="gray">
          <a:xfrm>
            <a:off x="1327528" y="2889504"/>
            <a:ext cx="6260400" cy="2455200"/>
          </a:xfrm>
        </p:spPr>
        <p:txBody>
          <a:bodyPr/>
          <a:lstStyle>
            <a:lvl1pPr marL="450000" indent="-450000">
              <a:buFont typeface="+mj-lt"/>
              <a:buAutoNum type="arabicPeriod"/>
              <a:defRPr sz="2000"/>
            </a:lvl1pPr>
            <a:lvl2pPr marL="648065" indent="-324032">
              <a:buSzPct val="100000"/>
              <a:buFont typeface="+mj-lt"/>
              <a:buAutoNum type="arabicPeriod"/>
              <a:defRPr/>
            </a:lvl2pPr>
            <a:lvl3pPr marL="648065" indent="0">
              <a:buSzPct val="100000"/>
              <a:buFont typeface="+mj-lt"/>
              <a:buNone/>
              <a:defRPr/>
            </a:lvl3pPr>
          </a:lstStyle>
          <a:p>
            <a:pPr lvl="0"/>
            <a:r>
              <a:rPr lang="de-DE"/>
              <a:t>Text durch Klicken hinzufügen</a:t>
            </a:r>
          </a:p>
        </p:txBody>
      </p:sp>
      <p:sp>
        <p:nvSpPr>
          <p:cNvPr id="9" name="Fußzeile">
            <a:extLst>
              <a:ext uri="{FF2B5EF4-FFF2-40B4-BE49-F238E27FC236}">
                <a16:creationId xmlns:a16="http://schemas.microsoft.com/office/drawing/2014/main" id="{29E90C7A-15B4-47CA-AAB1-DCC152287DC7}"/>
              </a:ext>
            </a:extLst>
          </p:cNvPr>
          <p:cNvSpPr>
            <a:spLocks noGrp="1"/>
          </p:cNvSpPr>
          <p:nvPr>
            <p:ph type="ftr" sz="quarter" idx="10"/>
          </p:nvPr>
        </p:nvSpPr>
        <p:spPr bwMode="gray"/>
        <p:txBody>
          <a:bodyPr/>
          <a:lstStyle/>
          <a:p>
            <a:r>
              <a:rPr lang="de-DE" noProof="0"/>
              <a:t>Termin | Name | 2.1.2019</a:t>
            </a:r>
          </a:p>
        </p:txBody>
      </p:sp>
      <p:sp>
        <p:nvSpPr>
          <p:cNvPr id="10" name="Foliennummer">
            <a:extLst>
              <a:ext uri="{FF2B5EF4-FFF2-40B4-BE49-F238E27FC236}">
                <a16:creationId xmlns:a16="http://schemas.microsoft.com/office/drawing/2014/main" id="{25F3A366-59F9-4608-B2D5-8AE3A3431818}"/>
              </a:ext>
            </a:extLst>
          </p:cNvPr>
          <p:cNvSpPr>
            <a:spLocks noGrp="1"/>
          </p:cNvSpPr>
          <p:nvPr>
            <p:ph type="sldNum" sz="quarter" idx="11"/>
          </p:nvPr>
        </p:nvSpPr>
        <p:spPr bwMode="gray"/>
        <p:txBody>
          <a:bodyPr/>
          <a:lstStyle/>
          <a:p>
            <a:fld id="{65685BD5-7F70-499C-8F04-1460C72EE5D6}" type="slidenum">
              <a:rPr lang="de-DE" noProof="0" smtClean="0"/>
              <a:pPr/>
              <a:t>‹#›</a:t>
            </a:fld>
            <a:endParaRPr lang="de-DE" noProof="0"/>
          </a:p>
        </p:txBody>
      </p:sp>
    </p:spTree>
    <p:extLst>
      <p:ext uri="{BB962C8B-B14F-4D97-AF65-F5344CB8AC3E}">
        <p14:creationId xmlns:p14="http://schemas.microsoft.com/office/powerpoint/2010/main" val="1540692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Kapitel">
    <p:spTree>
      <p:nvGrpSpPr>
        <p:cNvPr id="1" name=""/>
        <p:cNvGrpSpPr/>
        <p:nvPr/>
      </p:nvGrpSpPr>
      <p:grpSpPr>
        <a:xfrm>
          <a:off x="0" y="0"/>
          <a:ext cx="0" cy="0"/>
          <a:chOff x="0" y="0"/>
          <a:chExt cx="0" cy="0"/>
        </a:xfrm>
      </p:grpSpPr>
      <p:sp>
        <p:nvSpPr>
          <p:cNvPr id="12" name="Bild">
            <a:extLst>
              <a:ext uri="{FF2B5EF4-FFF2-40B4-BE49-F238E27FC236}">
                <a16:creationId xmlns:a16="http://schemas.microsoft.com/office/drawing/2014/main" id="{C7713EAA-BA41-490B-8CE1-038D6730C31D}"/>
              </a:ext>
            </a:extLst>
          </p:cNvPr>
          <p:cNvSpPr>
            <a:spLocks noGrp="1" noChangeAspect="1"/>
          </p:cNvSpPr>
          <p:nvPr>
            <p:ph type="pic" sz="quarter" idx="22"/>
          </p:nvPr>
        </p:nvSpPr>
        <p:spPr bwMode="gray">
          <a:xfrm>
            <a:off x="8127600" y="0"/>
            <a:ext cx="4064400" cy="6858000"/>
          </a:xfrm>
          <a:solidFill>
            <a:schemeClr val="bg1">
              <a:lumMod val="85000"/>
            </a:schemeClr>
          </a:solidFill>
        </p:spPr>
        <p:txBody>
          <a:bodyPr lIns="0" tIns="0" rIns="0" bIns="0" anchor="ctr" anchorCtr="0"/>
          <a:lstStyle>
            <a:lvl1pPr marL="0" indent="0" algn="ctr">
              <a:buNone/>
              <a:defRPr/>
            </a:lvl1pPr>
          </a:lstStyle>
          <a:p>
            <a:r>
              <a:rPr lang="de-DE"/>
              <a:t>Bild durch Klicken auf Symbol hinzufügen</a:t>
            </a:r>
          </a:p>
        </p:txBody>
      </p:sp>
      <p:sp>
        <p:nvSpPr>
          <p:cNvPr id="13" name="Layer">
            <a:extLst>
              <a:ext uri="{FF2B5EF4-FFF2-40B4-BE49-F238E27FC236}">
                <a16:creationId xmlns:a16="http://schemas.microsoft.com/office/drawing/2014/main" id="{69A49421-6408-416A-B747-27993D93BA78}"/>
              </a:ext>
            </a:extLst>
          </p:cNvPr>
          <p:cNvSpPr>
            <a:spLocks noGrp="1" noChangeAspect="1"/>
          </p:cNvSpPr>
          <p:nvPr>
            <p:ph type="body" sz="quarter" idx="21" hasCustomPrompt="1"/>
          </p:nvPr>
        </p:nvSpPr>
        <p:spPr bwMode="gray">
          <a:xfrm>
            <a:off x="8127600" y="0"/>
            <a:ext cx="4064400" cy="6858000"/>
          </a:xfrm>
          <a:gradFill>
            <a:gsLst>
              <a:gs pos="5000">
                <a:srgbClr val="006AB0">
                  <a:alpha val="80000"/>
                </a:srgbClr>
              </a:gs>
              <a:gs pos="90000">
                <a:schemeClr val="tx1">
                  <a:alpha val="80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lvl1pPr marL="0" indent="0">
              <a:buNone/>
              <a:defRPr lang="de-DE" b="1" cap="none" baseline="0" noProof="0" dirty="0"/>
            </a:lvl1pPr>
          </a:lstStyle>
          <a:p>
            <a:pPr marL="270027" lvl="0" indent="-270027" algn="ctr">
              <a:buClr>
                <a:schemeClr val="accent1"/>
              </a:buClr>
            </a:pPr>
            <a:r>
              <a:rPr lang="de-DE"/>
              <a:t> </a:t>
            </a:r>
          </a:p>
        </p:txBody>
      </p:sp>
      <p:sp>
        <p:nvSpPr>
          <p:cNvPr id="14" name="Text">
            <a:extLst>
              <a:ext uri="{FF2B5EF4-FFF2-40B4-BE49-F238E27FC236}">
                <a16:creationId xmlns:a16="http://schemas.microsoft.com/office/drawing/2014/main" id="{891C9BC3-1D8F-4CA1-A0BA-E518069BE65A}"/>
              </a:ext>
            </a:extLst>
          </p:cNvPr>
          <p:cNvSpPr>
            <a:spLocks noGrp="1"/>
          </p:cNvSpPr>
          <p:nvPr>
            <p:ph type="title" hasCustomPrompt="1"/>
          </p:nvPr>
        </p:nvSpPr>
        <p:spPr bwMode="gray">
          <a:xfrm>
            <a:off x="2263529" y="2529000"/>
            <a:ext cx="5324400" cy="1800000"/>
          </a:xfrm>
        </p:spPr>
        <p:txBody>
          <a:bodyPr anchor="b" anchorCtr="0"/>
          <a:lstStyle>
            <a:lvl1pPr algn="r">
              <a:defRPr sz="4000" cap="all" baseline="0"/>
            </a:lvl1pPr>
          </a:lstStyle>
          <a:p>
            <a:pPr lvl="0"/>
            <a:r>
              <a:rPr lang="de-DE"/>
              <a:t>Kapiteltext durch Klicken hinzufügen</a:t>
            </a:r>
          </a:p>
        </p:txBody>
      </p:sp>
      <p:sp>
        <p:nvSpPr>
          <p:cNvPr id="15" name="Nummer">
            <a:extLst>
              <a:ext uri="{FF2B5EF4-FFF2-40B4-BE49-F238E27FC236}">
                <a16:creationId xmlns:a16="http://schemas.microsoft.com/office/drawing/2014/main" id="{FE3927BB-AA84-4142-8FEA-4C72BF3E05CF}"/>
              </a:ext>
            </a:extLst>
          </p:cNvPr>
          <p:cNvSpPr>
            <a:spLocks noGrp="1" noChangeAspect="1"/>
          </p:cNvSpPr>
          <p:nvPr>
            <p:ph type="body" sz="quarter" idx="25" hasCustomPrompt="1"/>
          </p:nvPr>
        </p:nvSpPr>
        <p:spPr bwMode="gray">
          <a:xfrm>
            <a:off x="8128000" y="2529000"/>
            <a:ext cx="1800234" cy="1800000"/>
          </a:xfrm>
          <a:noFill/>
        </p:spPr>
        <p:txBody>
          <a:bodyPr anchor="ctr" anchorCtr="0"/>
          <a:lstStyle>
            <a:lvl1pPr marL="0" indent="0" algn="ctr">
              <a:buNone/>
              <a:defRPr sz="7201" b="1">
                <a:solidFill>
                  <a:schemeClr val="bg1"/>
                </a:solidFill>
              </a:defRPr>
            </a:lvl1pPr>
            <a:lvl2pPr>
              <a:defRPr sz="7201"/>
            </a:lvl2pPr>
            <a:lvl3pPr>
              <a:defRPr sz="7201"/>
            </a:lvl3pPr>
            <a:lvl4pPr>
              <a:defRPr sz="7201"/>
            </a:lvl4pPr>
            <a:lvl5pPr>
              <a:defRPr sz="7201"/>
            </a:lvl5pPr>
          </a:lstStyle>
          <a:p>
            <a:pPr lvl="0"/>
            <a:r>
              <a:rPr lang="de-DE"/>
              <a:t>Nr.</a:t>
            </a:r>
          </a:p>
        </p:txBody>
      </p:sp>
      <p:sp>
        <p:nvSpPr>
          <p:cNvPr id="9" name="Fußzeile">
            <a:extLst>
              <a:ext uri="{FF2B5EF4-FFF2-40B4-BE49-F238E27FC236}">
                <a16:creationId xmlns:a16="http://schemas.microsoft.com/office/drawing/2014/main" id="{29E90C7A-15B4-47CA-AAB1-DCC152287DC7}"/>
              </a:ext>
            </a:extLst>
          </p:cNvPr>
          <p:cNvSpPr>
            <a:spLocks noGrp="1"/>
          </p:cNvSpPr>
          <p:nvPr>
            <p:ph type="ftr" sz="quarter" idx="10"/>
          </p:nvPr>
        </p:nvSpPr>
        <p:spPr bwMode="gray"/>
        <p:txBody>
          <a:bodyPr/>
          <a:lstStyle/>
          <a:p>
            <a:r>
              <a:rPr lang="de-DE" noProof="0"/>
              <a:t>Termin | Name | 2.1.2019</a:t>
            </a:r>
          </a:p>
        </p:txBody>
      </p:sp>
      <p:sp>
        <p:nvSpPr>
          <p:cNvPr id="10" name="Foliennummer">
            <a:extLst>
              <a:ext uri="{FF2B5EF4-FFF2-40B4-BE49-F238E27FC236}">
                <a16:creationId xmlns:a16="http://schemas.microsoft.com/office/drawing/2014/main" id="{25F3A366-59F9-4608-B2D5-8AE3A3431818}"/>
              </a:ext>
            </a:extLst>
          </p:cNvPr>
          <p:cNvSpPr>
            <a:spLocks noGrp="1"/>
          </p:cNvSpPr>
          <p:nvPr>
            <p:ph type="sldNum" sz="quarter" idx="11"/>
          </p:nvPr>
        </p:nvSpPr>
        <p:spPr bwMode="gray"/>
        <p:txBody>
          <a:bodyPr/>
          <a:lstStyle/>
          <a:p>
            <a:fld id="{65685BD5-7F70-499C-8F04-1460C72EE5D6}" type="slidenum">
              <a:rPr lang="de-DE" noProof="0" smtClean="0"/>
              <a:pPr/>
              <a:t>‹#›</a:t>
            </a:fld>
            <a:endParaRPr lang="de-DE" noProof="0"/>
          </a:p>
        </p:txBody>
      </p:sp>
    </p:spTree>
    <p:extLst>
      <p:ext uri="{BB962C8B-B14F-4D97-AF65-F5344CB8AC3E}">
        <p14:creationId xmlns:p14="http://schemas.microsoft.com/office/powerpoint/2010/main" val="1166368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1-spaltig ">
    <p:spTree>
      <p:nvGrpSpPr>
        <p:cNvPr id="1" name=""/>
        <p:cNvGrpSpPr/>
        <p:nvPr/>
      </p:nvGrpSpPr>
      <p:grpSpPr>
        <a:xfrm>
          <a:off x="0" y="0"/>
          <a:ext cx="0" cy="0"/>
          <a:chOff x="0" y="0"/>
          <a:chExt cx="0" cy="0"/>
        </a:xfrm>
      </p:grpSpPr>
      <p:sp>
        <p:nvSpPr>
          <p:cNvPr id="7" name="Titel">
            <a:extLst>
              <a:ext uri="{FF2B5EF4-FFF2-40B4-BE49-F238E27FC236}">
                <a16:creationId xmlns:a16="http://schemas.microsoft.com/office/drawing/2014/main" id="{892DD1DF-1BD4-45AD-8FE6-7EE527498DFB}"/>
              </a:ext>
            </a:extLst>
          </p:cNvPr>
          <p:cNvSpPr>
            <a:spLocks noGrp="1"/>
          </p:cNvSpPr>
          <p:nvPr>
            <p:ph type="title" hasCustomPrompt="1"/>
          </p:nvPr>
        </p:nvSpPr>
        <p:spPr bwMode="gray"/>
        <p:txBody>
          <a:bodyPr/>
          <a:lstStyle/>
          <a:p>
            <a:r>
              <a:rPr lang="de-DE" noProof="0"/>
              <a:t>Titel durch Klicken hinzufügen</a:t>
            </a:r>
            <a:endParaRPr lang="de-DE"/>
          </a:p>
        </p:txBody>
      </p:sp>
      <p:sp>
        <p:nvSpPr>
          <p:cNvPr id="17" name="Untertitel">
            <a:extLst>
              <a:ext uri="{FF2B5EF4-FFF2-40B4-BE49-F238E27FC236}">
                <a16:creationId xmlns:a16="http://schemas.microsoft.com/office/drawing/2014/main" id="{5EAD28ED-1E62-43EE-A9F5-6A67CC6CCA81}"/>
              </a:ext>
            </a:extLst>
          </p:cNvPr>
          <p:cNvSpPr>
            <a:spLocks noGrp="1"/>
          </p:cNvSpPr>
          <p:nvPr>
            <p:ph type="body" sz="quarter" idx="13" hasCustomPrompt="1"/>
          </p:nvPr>
        </p:nvSpPr>
        <p:spPr bwMode="gray">
          <a:xfrm>
            <a:off x="540070" y="828000"/>
            <a:ext cx="11111046" cy="396000"/>
          </a:xfrm>
        </p:spPr>
        <p:txBody>
          <a:bodyPr/>
          <a:lstStyle>
            <a:lvl1pPr marL="0" indent="0">
              <a:buNone/>
              <a:defRPr sz="2000" b="1" baseline="0">
                <a:solidFill>
                  <a:srgbClr val="006AB0"/>
                </a:solidFill>
              </a:defRPr>
            </a:lvl1pPr>
          </a:lstStyle>
          <a:p>
            <a:r>
              <a:rPr lang="de-DE" noProof="0"/>
              <a:t>Untertitel durch Klicken hinzufügen</a:t>
            </a:r>
          </a:p>
        </p:txBody>
      </p:sp>
      <p:sp>
        <p:nvSpPr>
          <p:cNvPr id="6" name="Inhalt">
            <a:extLst>
              <a:ext uri="{FF2B5EF4-FFF2-40B4-BE49-F238E27FC236}">
                <a16:creationId xmlns:a16="http://schemas.microsoft.com/office/drawing/2014/main" id="{D520D923-24F5-4C84-AD35-332D2C60ADFE}"/>
              </a:ext>
            </a:extLst>
          </p:cNvPr>
          <p:cNvSpPr>
            <a:spLocks noGrp="1"/>
          </p:cNvSpPr>
          <p:nvPr>
            <p:ph sz="quarter" idx="24" hasCustomPrompt="1"/>
          </p:nvPr>
        </p:nvSpPr>
        <p:spPr bwMode="gray">
          <a:xfrm>
            <a:off x="540071" y="1511300"/>
            <a:ext cx="11109600" cy="4698000"/>
          </a:xfrm>
        </p:spPr>
        <p:txBody>
          <a:bodyPr/>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9" name="Fußzeile">
            <a:extLst>
              <a:ext uri="{FF2B5EF4-FFF2-40B4-BE49-F238E27FC236}">
                <a16:creationId xmlns:a16="http://schemas.microsoft.com/office/drawing/2014/main" id="{29E90C7A-15B4-47CA-AAB1-DCC152287DC7}"/>
              </a:ext>
            </a:extLst>
          </p:cNvPr>
          <p:cNvSpPr>
            <a:spLocks noGrp="1"/>
          </p:cNvSpPr>
          <p:nvPr>
            <p:ph type="ftr" sz="quarter" idx="10"/>
          </p:nvPr>
        </p:nvSpPr>
        <p:spPr bwMode="gray"/>
        <p:txBody>
          <a:bodyPr/>
          <a:lstStyle/>
          <a:p>
            <a:r>
              <a:rPr lang="de-DE" noProof="0"/>
              <a:t>Termin | Name | 2.1.2019</a:t>
            </a:r>
          </a:p>
        </p:txBody>
      </p:sp>
      <p:sp>
        <p:nvSpPr>
          <p:cNvPr id="10" name="Foliennummer">
            <a:extLst>
              <a:ext uri="{FF2B5EF4-FFF2-40B4-BE49-F238E27FC236}">
                <a16:creationId xmlns:a16="http://schemas.microsoft.com/office/drawing/2014/main" id="{25F3A366-59F9-4608-B2D5-8AE3A3431818}"/>
              </a:ext>
            </a:extLst>
          </p:cNvPr>
          <p:cNvSpPr>
            <a:spLocks noGrp="1"/>
          </p:cNvSpPr>
          <p:nvPr>
            <p:ph type="sldNum" sz="quarter" idx="11"/>
          </p:nvPr>
        </p:nvSpPr>
        <p:spPr bwMode="gray"/>
        <p:txBody>
          <a:bodyPr/>
          <a:lstStyle/>
          <a:p>
            <a:fld id="{65685BD5-7F70-499C-8F04-1460C72EE5D6}" type="slidenum">
              <a:rPr lang="de-DE" noProof="0" smtClean="0"/>
              <a:pPr/>
              <a:t>‹#›</a:t>
            </a:fld>
            <a:endParaRPr lang="de-DE" noProof="0"/>
          </a:p>
        </p:txBody>
      </p:sp>
      <p:pic>
        <p:nvPicPr>
          <p:cNvPr id="11" name="Grafik 10">
            <a:extLst>
              <a:ext uri="{FF2B5EF4-FFF2-40B4-BE49-F238E27FC236}">
                <a16:creationId xmlns:a16="http://schemas.microsoft.com/office/drawing/2014/main" id="{2CD1B78E-E152-44C0-A8F7-421D68409E09}"/>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1327291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2-spaltig ">
    <p:spTree>
      <p:nvGrpSpPr>
        <p:cNvPr id="1" name=""/>
        <p:cNvGrpSpPr/>
        <p:nvPr/>
      </p:nvGrpSpPr>
      <p:grpSpPr>
        <a:xfrm>
          <a:off x="0" y="0"/>
          <a:ext cx="0" cy="0"/>
          <a:chOff x="0" y="0"/>
          <a:chExt cx="0" cy="0"/>
        </a:xfrm>
      </p:grpSpPr>
      <p:sp>
        <p:nvSpPr>
          <p:cNvPr id="7" name="Titel">
            <a:extLst>
              <a:ext uri="{FF2B5EF4-FFF2-40B4-BE49-F238E27FC236}">
                <a16:creationId xmlns:a16="http://schemas.microsoft.com/office/drawing/2014/main" id="{892DD1DF-1BD4-45AD-8FE6-7EE527498DFB}"/>
              </a:ext>
            </a:extLst>
          </p:cNvPr>
          <p:cNvSpPr>
            <a:spLocks noGrp="1"/>
          </p:cNvSpPr>
          <p:nvPr>
            <p:ph type="title" hasCustomPrompt="1"/>
          </p:nvPr>
        </p:nvSpPr>
        <p:spPr bwMode="gray"/>
        <p:txBody>
          <a:bodyPr/>
          <a:lstStyle/>
          <a:p>
            <a:r>
              <a:rPr lang="de-DE" noProof="0"/>
              <a:t>Titel durch Klicken hinzufügen</a:t>
            </a:r>
            <a:endParaRPr lang="de-DE"/>
          </a:p>
        </p:txBody>
      </p:sp>
      <p:sp>
        <p:nvSpPr>
          <p:cNvPr id="17" name="Untertitel">
            <a:extLst>
              <a:ext uri="{FF2B5EF4-FFF2-40B4-BE49-F238E27FC236}">
                <a16:creationId xmlns:a16="http://schemas.microsoft.com/office/drawing/2014/main" id="{5EAD28ED-1E62-43EE-A9F5-6A67CC6CCA81}"/>
              </a:ext>
            </a:extLst>
          </p:cNvPr>
          <p:cNvSpPr>
            <a:spLocks noGrp="1"/>
          </p:cNvSpPr>
          <p:nvPr>
            <p:ph type="body" sz="quarter" idx="13" hasCustomPrompt="1"/>
          </p:nvPr>
        </p:nvSpPr>
        <p:spPr bwMode="gray">
          <a:xfrm>
            <a:off x="540070" y="828000"/>
            <a:ext cx="11111046" cy="396000"/>
          </a:xfrm>
        </p:spPr>
        <p:txBody>
          <a:bodyPr/>
          <a:lstStyle>
            <a:lvl1pPr marL="0" indent="0">
              <a:buNone/>
              <a:defRPr sz="2000" b="1" baseline="0">
                <a:solidFill>
                  <a:srgbClr val="006AB0"/>
                </a:solidFill>
              </a:defRPr>
            </a:lvl1pPr>
          </a:lstStyle>
          <a:p>
            <a:r>
              <a:rPr lang="de-DE" noProof="0"/>
              <a:t>Untertitel durch Klicken hinzufügen</a:t>
            </a:r>
          </a:p>
        </p:txBody>
      </p:sp>
      <p:sp>
        <p:nvSpPr>
          <p:cNvPr id="6" name="Inhalt 1">
            <a:extLst>
              <a:ext uri="{FF2B5EF4-FFF2-40B4-BE49-F238E27FC236}">
                <a16:creationId xmlns:a16="http://schemas.microsoft.com/office/drawing/2014/main" id="{D520D923-24F5-4C84-AD35-332D2C60ADFE}"/>
              </a:ext>
            </a:extLst>
          </p:cNvPr>
          <p:cNvSpPr>
            <a:spLocks noGrp="1"/>
          </p:cNvSpPr>
          <p:nvPr>
            <p:ph sz="quarter" idx="24" hasCustomPrompt="1"/>
          </p:nvPr>
        </p:nvSpPr>
        <p:spPr bwMode="gray">
          <a:xfrm>
            <a:off x="540071" y="1511300"/>
            <a:ext cx="5418000" cy="4698000"/>
          </a:xfrm>
        </p:spPr>
        <p:txBody>
          <a:bodyPr/>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8" name="Inhalt 2">
            <a:extLst>
              <a:ext uri="{FF2B5EF4-FFF2-40B4-BE49-F238E27FC236}">
                <a16:creationId xmlns:a16="http://schemas.microsoft.com/office/drawing/2014/main" id="{61D5AF50-A179-4B64-945F-3427EF5E0E82}"/>
              </a:ext>
            </a:extLst>
          </p:cNvPr>
          <p:cNvSpPr>
            <a:spLocks noGrp="1"/>
          </p:cNvSpPr>
          <p:nvPr>
            <p:ph sz="quarter" idx="25" hasCustomPrompt="1"/>
          </p:nvPr>
        </p:nvSpPr>
        <p:spPr bwMode="gray">
          <a:xfrm>
            <a:off x="6233116" y="1511300"/>
            <a:ext cx="5418000" cy="4698000"/>
          </a:xfrm>
        </p:spPr>
        <p:txBody>
          <a:bodyPr/>
          <a:lstStyle/>
          <a:p>
            <a:pPr lvl="0"/>
            <a:r>
              <a:rPr lang="de-DE" noProof="0"/>
              <a:t>Text durch Klicken hinzufügen </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9" name="Fußzeile">
            <a:extLst>
              <a:ext uri="{FF2B5EF4-FFF2-40B4-BE49-F238E27FC236}">
                <a16:creationId xmlns:a16="http://schemas.microsoft.com/office/drawing/2014/main" id="{29E90C7A-15B4-47CA-AAB1-DCC152287DC7}"/>
              </a:ext>
            </a:extLst>
          </p:cNvPr>
          <p:cNvSpPr>
            <a:spLocks noGrp="1"/>
          </p:cNvSpPr>
          <p:nvPr>
            <p:ph type="ftr" sz="quarter" idx="10"/>
          </p:nvPr>
        </p:nvSpPr>
        <p:spPr bwMode="gray"/>
        <p:txBody>
          <a:bodyPr/>
          <a:lstStyle/>
          <a:p>
            <a:r>
              <a:rPr lang="de-DE" noProof="0"/>
              <a:t>Termin | Name | 2.1.2019</a:t>
            </a:r>
          </a:p>
        </p:txBody>
      </p:sp>
      <p:sp>
        <p:nvSpPr>
          <p:cNvPr id="10" name="Foliennummer">
            <a:extLst>
              <a:ext uri="{FF2B5EF4-FFF2-40B4-BE49-F238E27FC236}">
                <a16:creationId xmlns:a16="http://schemas.microsoft.com/office/drawing/2014/main" id="{25F3A366-59F9-4608-B2D5-8AE3A3431818}"/>
              </a:ext>
            </a:extLst>
          </p:cNvPr>
          <p:cNvSpPr>
            <a:spLocks noGrp="1"/>
          </p:cNvSpPr>
          <p:nvPr>
            <p:ph type="sldNum" sz="quarter" idx="11"/>
          </p:nvPr>
        </p:nvSpPr>
        <p:spPr bwMode="gray"/>
        <p:txBody>
          <a:bodyPr/>
          <a:lstStyle/>
          <a:p>
            <a:fld id="{65685BD5-7F70-499C-8F04-1460C72EE5D6}" type="slidenum">
              <a:rPr lang="de-DE" noProof="0" smtClean="0"/>
              <a:pPr/>
              <a:t>‹#›</a:t>
            </a:fld>
            <a:endParaRPr lang="de-DE" noProof="0"/>
          </a:p>
        </p:txBody>
      </p:sp>
      <p:pic>
        <p:nvPicPr>
          <p:cNvPr id="12" name="Grafik 11">
            <a:extLst>
              <a:ext uri="{FF2B5EF4-FFF2-40B4-BE49-F238E27FC236}">
                <a16:creationId xmlns:a16="http://schemas.microsoft.com/office/drawing/2014/main" id="{3DCC2F4A-6F86-4E52-926B-D1A6B0708041}"/>
              </a:ext>
            </a:extLst>
          </p:cNvPr>
          <p:cNvPicPr>
            <a:picLocks noChangeAspect="1"/>
          </p:cNvPicPr>
          <p:nvPr userDrawn="1"/>
        </p:nvPicPr>
        <p:blipFill>
          <a:blip r:embed="rId2"/>
          <a:srcRect/>
          <a:stretch/>
        </p:blipFill>
        <p:spPr>
          <a:xfrm>
            <a:off x="10158911" y="6339600"/>
            <a:ext cx="1492206" cy="388800"/>
          </a:xfrm>
          <a:prstGeom prst="rect">
            <a:avLst/>
          </a:prstGeom>
        </p:spPr>
      </p:pic>
    </p:spTree>
    <p:extLst>
      <p:ext uri="{BB962C8B-B14F-4D97-AF65-F5344CB8AC3E}">
        <p14:creationId xmlns:p14="http://schemas.microsoft.com/office/powerpoint/2010/main" val="2111248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2" name="Hilfslinien">
            <a:extLst>
              <a:ext uri="{FF2B5EF4-FFF2-40B4-BE49-F238E27FC236}">
                <a16:creationId xmlns:a16="http://schemas.microsoft.com/office/drawing/2014/main" id="{029E0DA0-27A9-4C6F-81D0-B6B9FE9CE389}"/>
              </a:ext>
            </a:extLst>
          </p:cNvPr>
          <p:cNvGrpSpPr/>
          <p:nvPr userDrawn="1"/>
        </p:nvGrpSpPr>
        <p:grpSpPr bwMode="gray">
          <a:xfrm>
            <a:off x="-737348" y="-737252"/>
            <a:ext cx="12388466" cy="7487552"/>
            <a:chOff x="-737252" y="-737252"/>
            <a:chExt cx="12386853" cy="7487552"/>
          </a:xfrm>
        </p:grpSpPr>
        <p:grpSp>
          <p:nvGrpSpPr>
            <p:cNvPr id="33" name="Hilfslinie">
              <a:extLst>
                <a:ext uri="{FF2B5EF4-FFF2-40B4-BE49-F238E27FC236}">
                  <a16:creationId xmlns:a16="http://schemas.microsoft.com/office/drawing/2014/main" id="{F8EA553C-2B1A-455D-9F39-1C6E6A3ABE76}"/>
                </a:ext>
              </a:extLst>
            </p:cNvPr>
            <p:cNvGrpSpPr/>
            <p:nvPr userDrawn="1"/>
          </p:nvGrpSpPr>
          <p:grpSpPr bwMode="gray">
            <a:xfrm>
              <a:off x="538163" y="-737252"/>
              <a:ext cx="8489837" cy="720000"/>
              <a:chOff x="538163" y="-737252"/>
              <a:chExt cx="8489837" cy="720000"/>
            </a:xfrm>
          </p:grpSpPr>
          <p:cxnSp>
            <p:nvCxnSpPr>
              <p:cNvPr id="46" name="Line">
                <a:extLst>
                  <a:ext uri="{FF2B5EF4-FFF2-40B4-BE49-F238E27FC236}">
                    <a16:creationId xmlns:a16="http://schemas.microsoft.com/office/drawing/2014/main" id="{9B37005D-054E-45D7-A713-7E0D3A4D79BD}"/>
                  </a:ext>
                </a:extLst>
              </p:cNvPr>
              <p:cNvCxnSpPr/>
              <p:nvPr userDrawn="1"/>
            </p:nvCxnSpPr>
            <p:spPr bwMode="gray">
              <a:xfrm flipV="1">
                <a:off x="538164" y="-737252"/>
                <a:ext cx="0" cy="72000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47" name="Text">
                <a:extLst>
                  <a:ext uri="{FF2B5EF4-FFF2-40B4-BE49-F238E27FC236}">
                    <a16:creationId xmlns:a16="http://schemas.microsoft.com/office/drawing/2014/main" id="{C9CAF25F-A04E-43B4-BB06-EA9E18676B77}"/>
                  </a:ext>
                </a:extLst>
              </p:cNvPr>
              <p:cNvSpPr txBox="1"/>
              <p:nvPr userDrawn="1"/>
            </p:nvSpPr>
            <p:spPr bwMode="gray">
              <a:xfrm>
                <a:off x="538163" y="-720000"/>
                <a:ext cx="900000" cy="540000"/>
              </a:xfrm>
              <a:prstGeom prst="rect">
                <a:avLst/>
              </a:prstGeom>
              <a:noFill/>
            </p:spPr>
            <p:txBody>
              <a:bodyPr wrap="square" lIns="72000" tIns="0" rIns="0" bIns="0" rtlCol="0">
                <a:noAutofit/>
              </a:bodyPr>
              <a:lstStyle/>
              <a:p>
                <a:pPr>
                  <a:lnSpc>
                    <a:spcPct val="90000"/>
                  </a:lnSpc>
                  <a:spcAft>
                    <a:spcPts val="1000"/>
                  </a:spcAft>
                </a:pPr>
                <a:r>
                  <a:rPr lang="de-DE" sz="1200" noProof="0"/>
                  <a:t>Position Hilfslinie</a:t>
                </a:r>
                <a:br>
                  <a:rPr lang="de-DE" sz="1200" noProof="0"/>
                </a:br>
                <a:r>
                  <a:rPr lang="de-DE" sz="1200" noProof="0"/>
                  <a:t>15,43</a:t>
                </a:r>
              </a:p>
            </p:txBody>
          </p:sp>
          <p:cxnSp>
            <p:nvCxnSpPr>
              <p:cNvPr id="48" name="Line">
                <a:extLst>
                  <a:ext uri="{FF2B5EF4-FFF2-40B4-BE49-F238E27FC236}">
                    <a16:creationId xmlns:a16="http://schemas.microsoft.com/office/drawing/2014/main" id="{C2E239CF-4C31-4598-9F3C-2CFFF800CB1A}"/>
                  </a:ext>
                </a:extLst>
              </p:cNvPr>
              <p:cNvCxnSpPr/>
              <p:nvPr userDrawn="1"/>
            </p:nvCxnSpPr>
            <p:spPr bwMode="gray">
              <a:xfrm flipV="1">
                <a:off x="4060825" y="-737252"/>
                <a:ext cx="0" cy="72000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49" name="Text">
                <a:extLst>
                  <a:ext uri="{FF2B5EF4-FFF2-40B4-BE49-F238E27FC236}">
                    <a16:creationId xmlns:a16="http://schemas.microsoft.com/office/drawing/2014/main" id="{86E5A0D7-5C86-4057-9E8A-AD4B6C004369}"/>
                  </a:ext>
                </a:extLst>
              </p:cNvPr>
              <p:cNvSpPr txBox="1"/>
              <p:nvPr userDrawn="1"/>
            </p:nvSpPr>
            <p:spPr bwMode="gray">
              <a:xfrm>
                <a:off x="4060824" y="-720000"/>
                <a:ext cx="900000" cy="540000"/>
              </a:xfrm>
              <a:prstGeom prst="rect">
                <a:avLst/>
              </a:prstGeom>
              <a:noFill/>
            </p:spPr>
            <p:txBody>
              <a:bodyPr wrap="square" lIns="72000" tIns="0" rIns="0" bIns="0" rtlCol="0">
                <a:noAutofit/>
              </a:bodyPr>
              <a:lstStyle/>
              <a:p>
                <a:pPr>
                  <a:lnSpc>
                    <a:spcPct val="90000"/>
                  </a:lnSpc>
                  <a:spcAft>
                    <a:spcPts val="1000"/>
                  </a:spcAft>
                </a:pPr>
                <a:r>
                  <a:rPr lang="de-DE" sz="1200" noProof="0"/>
                  <a:t>Position Hilfslinie</a:t>
                </a:r>
                <a:br>
                  <a:rPr lang="de-DE" sz="1200" noProof="0"/>
                </a:br>
                <a:r>
                  <a:rPr lang="de-DE" sz="1200" noProof="0"/>
                  <a:t>5,65</a:t>
                </a:r>
              </a:p>
            </p:txBody>
          </p:sp>
          <p:cxnSp>
            <p:nvCxnSpPr>
              <p:cNvPr id="50" name="Line">
                <a:extLst>
                  <a:ext uri="{FF2B5EF4-FFF2-40B4-BE49-F238E27FC236}">
                    <a16:creationId xmlns:a16="http://schemas.microsoft.com/office/drawing/2014/main" id="{6DE3FC2C-66F2-4AA6-A07B-9EED2743F108}"/>
                  </a:ext>
                </a:extLst>
              </p:cNvPr>
              <p:cNvCxnSpPr/>
              <p:nvPr userDrawn="1"/>
            </p:nvCxnSpPr>
            <p:spPr bwMode="gray">
              <a:xfrm flipV="1">
                <a:off x="8128001" y="-737252"/>
                <a:ext cx="0" cy="72000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51" name="Text">
                <a:extLst>
                  <a:ext uri="{FF2B5EF4-FFF2-40B4-BE49-F238E27FC236}">
                    <a16:creationId xmlns:a16="http://schemas.microsoft.com/office/drawing/2014/main" id="{89B4FE51-8980-4248-AA9E-67765C0575C2}"/>
                  </a:ext>
                </a:extLst>
              </p:cNvPr>
              <p:cNvSpPr txBox="1"/>
              <p:nvPr userDrawn="1"/>
            </p:nvSpPr>
            <p:spPr bwMode="gray">
              <a:xfrm>
                <a:off x="8128000" y="-720000"/>
                <a:ext cx="900000" cy="540000"/>
              </a:xfrm>
              <a:prstGeom prst="rect">
                <a:avLst/>
              </a:prstGeom>
              <a:noFill/>
            </p:spPr>
            <p:txBody>
              <a:bodyPr wrap="square" lIns="72000" tIns="0" rIns="0" bIns="0" rtlCol="0">
                <a:noAutofit/>
              </a:bodyPr>
              <a:lstStyle/>
              <a:p>
                <a:pPr>
                  <a:lnSpc>
                    <a:spcPct val="90000"/>
                  </a:lnSpc>
                  <a:spcAft>
                    <a:spcPts val="1000"/>
                  </a:spcAft>
                </a:pPr>
                <a:r>
                  <a:rPr lang="de-DE" sz="1200" noProof="0"/>
                  <a:t>Position Hilfslinie</a:t>
                </a:r>
                <a:br>
                  <a:rPr lang="de-DE" sz="1200" noProof="0"/>
                </a:br>
                <a:r>
                  <a:rPr lang="de-DE" sz="1200" noProof="0"/>
                  <a:t>5,65</a:t>
                </a:r>
              </a:p>
            </p:txBody>
          </p:sp>
        </p:grpSp>
        <p:grpSp>
          <p:nvGrpSpPr>
            <p:cNvPr id="34" name="Hilfslinie">
              <a:extLst>
                <a:ext uri="{FF2B5EF4-FFF2-40B4-BE49-F238E27FC236}">
                  <a16:creationId xmlns:a16="http://schemas.microsoft.com/office/drawing/2014/main" id="{22B42123-F804-4B11-87BA-555F0FB1D8EB}"/>
                </a:ext>
              </a:extLst>
            </p:cNvPr>
            <p:cNvGrpSpPr/>
            <p:nvPr userDrawn="1"/>
          </p:nvGrpSpPr>
          <p:grpSpPr bwMode="gray">
            <a:xfrm>
              <a:off x="10749601" y="-737252"/>
              <a:ext cx="900000" cy="720000"/>
              <a:chOff x="10749601" y="-737252"/>
              <a:chExt cx="900000" cy="720000"/>
            </a:xfrm>
          </p:grpSpPr>
          <p:cxnSp>
            <p:nvCxnSpPr>
              <p:cNvPr id="44" name="Line">
                <a:extLst>
                  <a:ext uri="{FF2B5EF4-FFF2-40B4-BE49-F238E27FC236}">
                    <a16:creationId xmlns:a16="http://schemas.microsoft.com/office/drawing/2014/main" id="{E5300B31-6D6C-4F6E-B19E-2901A2BE1F83}"/>
                  </a:ext>
                </a:extLst>
              </p:cNvPr>
              <p:cNvCxnSpPr/>
              <p:nvPr userDrawn="1"/>
            </p:nvCxnSpPr>
            <p:spPr bwMode="gray">
              <a:xfrm flipV="1">
                <a:off x="11649601" y="-737252"/>
                <a:ext cx="0" cy="72000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45" name="Text">
                <a:extLst>
                  <a:ext uri="{FF2B5EF4-FFF2-40B4-BE49-F238E27FC236}">
                    <a16:creationId xmlns:a16="http://schemas.microsoft.com/office/drawing/2014/main" id="{4510DFC9-91E3-44AE-B37B-B6D0CB7769EB}"/>
                  </a:ext>
                </a:extLst>
              </p:cNvPr>
              <p:cNvSpPr txBox="1"/>
              <p:nvPr userDrawn="1"/>
            </p:nvSpPr>
            <p:spPr bwMode="gray">
              <a:xfrm>
                <a:off x="10749601" y="-720000"/>
                <a:ext cx="900000" cy="540000"/>
              </a:xfrm>
              <a:prstGeom prst="rect">
                <a:avLst/>
              </a:prstGeom>
              <a:noFill/>
            </p:spPr>
            <p:txBody>
              <a:bodyPr wrap="square" lIns="0" tIns="0" rIns="72000" bIns="0" rtlCol="0">
                <a:noAutofit/>
              </a:bodyPr>
              <a:lstStyle/>
              <a:p>
                <a:pPr algn="r">
                  <a:lnSpc>
                    <a:spcPct val="90000"/>
                  </a:lnSpc>
                  <a:spcAft>
                    <a:spcPts val="1000"/>
                  </a:spcAft>
                </a:pPr>
                <a:r>
                  <a:rPr lang="de-DE" sz="1200" noProof="0"/>
                  <a:t>Position Hilfslinie 15,43</a:t>
                </a:r>
              </a:p>
            </p:txBody>
          </p:sp>
        </p:grpSp>
        <p:grpSp>
          <p:nvGrpSpPr>
            <p:cNvPr id="35" name="Hilfslinie">
              <a:extLst>
                <a:ext uri="{FF2B5EF4-FFF2-40B4-BE49-F238E27FC236}">
                  <a16:creationId xmlns:a16="http://schemas.microsoft.com/office/drawing/2014/main" id="{EC4D3013-BC96-46BD-B432-949E31B32214}"/>
                </a:ext>
              </a:extLst>
            </p:cNvPr>
            <p:cNvGrpSpPr/>
            <p:nvPr userDrawn="1"/>
          </p:nvGrpSpPr>
          <p:grpSpPr bwMode="gray">
            <a:xfrm>
              <a:off x="-737252" y="432000"/>
              <a:ext cx="737252" cy="540000"/>
              <a:chOff x="-737252" y="432000"/>
              <a:chExt cx="737252" cy="540000"/>
            </a:xfrm>
          </p:grpSpPr>
          <p:cxnSp>
            <p:nvCxnSpPr>
              <p:cNvPr id="42" name="Line">
                <a:extLst>
                  <a:ext uri="{FF2B5EF4-FFF2-40B4-BE49-F238E27FC236}">
                    <a16:creationId xmlns:a16="http://schemas.microsoft.com/office/drawing/2014/main" id="{B33C227D-A47A-4DDF-AE92-E71E84622A82}"/>
                  </a:ext>
                </a:extLst>
              </p:cNvPr>
              <p:cNvCxnSpPr/>
              <p:nvPr/>
            </p:nvCxnSpPr>
            <p:spPr bwMode="gray">
              <a:xfrm>
                <a:off x="-737252" y="432000"/>
                <a:ext cx="7200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43" name="Text">
                <a:extLst>
                  <a:ext uri="{FF2B5EF4-FFF2-40B4-BE49-F238E27FC236}">
                    <a16:creationId xmlns:a16="http://schemas.microsoft.com/office/drawing/2014/main" id="{01765DDA-1112-417D-9463-1975F0AC5B27}"/>
                  </a:ext>
                </a:extLst>
              </p:cNvPr>
              <p:cNvSpPr txBox="1"/>
              <p:nvPr userDrawn="1"/>
            </p:nvSpPr>
            <p:spPr bwMode="gray">
              <a:xfrm>
                <a:off x="-720000" y="432000"/>
                <a:ext cx="720000" cy="540000"/>
              </a:xfrm>
              <a:prstGeom prst="rect">
                <a:avLst/>
              </a:prstGeom>
              <a:noFill/>
            </p:spPr>
            <p:txBody>
              <a:bodyPr wrap="square" lIns="0" tIns="72000" rIns="0" bIns="0" rtlCol="0">
                <a:noAutofit/>
              </a:bodyPr>
              <a:lstStyle/>
              <a:p>
                <a:pPr>
                  <a:lnSpc>
                    <a:spcPct val="90000"/>
                  </a:lnSpc>
                  <a:spcAft>
                    <a:spcPts val="1000"/>
                  </a:spcAft>
                </a:pPr>
                <a:r>
                  <a:rPr lang="de-DE" sz="1200" noProof="0"/>
                  <a:t>Position Hilfslinie</a:t>
                </a:r>
                <a:br>
                  <a:rPr lang="de-DE" sz="1200" noProof="0"/>
                </a:br>
                <a:r>
                  <a:rPr lang="de-DE" sz="1200" noProof="0"/>
                  <a:t>8,32</a:t>
                </a:r>
              </a:p>
            </p:txBody>
          </p:sp>
        </p:grpSp>
        <p:grpSp>
          <p:nvGrpSpPr>
            <p:cNvPr id="36" name="Hilfslinie">
              <a:extLst>
                <a:ext uri="{FF2B5EF4-FFF2-40B4-BE49-F238E27FC236}">
                  <a16:creationId xmlns:a16="http://schemas.microsoft.com/office/drawing/2014/main" id="{1BF41E65-EFBA-4537-9B9C-801BC3595119}"/>
                </a:ext>
              </a:extLst>
            </p:cNvPr>
            <p:cNvGrpSpPr/>
            <p:nvPr userDrawn="1"/>
          </p:nvGrpSpPr>
          <p:grpSpPr bwMode="gray">
            <a:xfrm>
              <a:off x="-737252" y="1512000"/>
              <a:ext cx="737252" cy="540000"/>
              <a:chOff x="-737252" y="1512000"/>
              <a:chExt cx="737252" cy="540000"/>
            </a:xfrm>
          </p:grpSpPr>
          <p:cxnSp>
            <p:nvCxnSpPr>
              <p:cNvPr id="40" name="Line">
                <a:extLst>
                  <a:ext uri="{FF2B5EF4-FFF2-40B4-BE49-F238E27FC236}">
                    <a16:creationId xmlns:a16="http://schemas.microsoft.com/office/drawing/2014/main" id="{8667A443-770B-440E-A70F-5CE12E7AD8A7}"/>
                  </a:ext>
                </a:extLst>
              </p:cNvPr>
              <p:cNvCxnSpPr/>
              <p:nvPr userDrawn="1"/>
            </p:nvCxnSpPr>
            <p:spPr bwMode="gray">
              <a:xfrm>
                <a:off x="-737252" y="1512000"/>
                <a:ext cx="7200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41" name="Text">
                <a:extLst>
                  <a:ext uri="{FF2B5EF4-FFF2-40B4-BE49-F238E27FC236}">
                    <a16:creationId xmlns:a16="http://schemas.microsoft.com/office/drawing/2014/main" id="{E433A705-4C95-4F71-8547-23130028F169}"/>
                  </a:ext>
                </a:extLst>
              </p:cNvPr>
              <p:cNvSpPr txBox="1"/>
              <p:nvPr userDrawn="1"/>
            </p:nvSpPr>
            <p:spPr bwMode="gray">
              <a:xfrm>
                <a:off x="-720000" y="1512000"/>
                <a:ext cx="720000" cy="540000"/>
              </a:xfrm>
              <a:prstGeom prst="rect">
                <a:avLst/>
              </a:prstGeom>
              <a:noFill/>
            </p:spPr>
            <p:txBody>
              <a:bodyPr wrap="square" lIns="0" tIns="72000" rIns="0" bIns="0" rtlCol="0">
                <a:noAutofit/>
              </a:bodyPr>
              <a:lstStyle/>
              <a:p>
                <a:pPr>
                  <a:lnSpc>
                    <a:spcPct val="90000"/>
                  </a:lnSpc>
                  <a:spcAft>
                    <a:spcPts val="1000"/>
                  </a:spcAft>
                </a:pPr>
                <a:r>
                  <a:rPr lang="de-DE" sz="1200" noProof="0"/>
                  <a:t>Position Hilfslinie</a:t>
                </a:r>
                <a:br>
                  <a:rPr lang="de-DE" sz="1200" noProof="0"/>
                </a:br>
                <a:r>
                  <a:rPr lang="de-DE" sz="1200" noProof="0"/>
                  <a:t>5,33</a:t>
                </a:r>
              </a:p>
            </p:txBody>
          </p:sp>
        </p:grpSp>
        <p:grpSp>
          <p:nvGrpSpPr>
            <p:cNvPr id="37" name="Hilfslinie">
              <a:extLst>
                <a:ext uri="{FF2B5EF4-FFF2-40B4-BE49-F238E27FC236}">
                  <a16:creationId xmlns:a16="http://schemas.microsoft.com/office/drawing/2014/main" id="{A41BB2B1-F0EB-4A5D-B7BE-CDF1C60AE0E4}"/>
                </a:ext>
              </a:extLst>
            </p:cNvPr>
            <p:cNvGrpSpPr/>
            <p:nvPr userDrawn="1"/>
          </p:nvGrpSpPr>
          <p:grpSpPr bwMode="gray">
            <a:xfrm>
              <a:off x="-737252" y="6210300"/>
              <a:ext cx="737252" cy="540000"/>
              <a:chOff x="-737252" y="6210300"/>
              <a:chExt cx="737252" cy="540000"/>
            </a:xfrm>
          </p:grpSpPr>
          <p:sp>
            <p:nvSpPr>
              <p:cNvPr id="38" name="Text">
                <a:extLst>
                  <a:ext uri="{FF2B5EF4-FFF2-40B4-BE49-F238E27FC236}">
                    <a16:creationId xmlns:a16="http://schemas.microsoft.com/office/drawing/2014/main" id="{D1212F74-C9E0-4D6D-B9A9-A7B144532636}"/>
                  </a:ext>
                </a:extLst>
              </p:cNvPr>
              <p:cNvSpPr txBox="1"/>
              <p:nvPr userDrawn="1"/>
            </p:nvSpPr>
            <p:spPr bwMode="gray">
              <a:xfrm>
                <a:off x="-720000" y="6210300"/>
                <a:ext cx="720000" cy="540000"/>
              </a:xfrm>
              <a:prstGeom prst="rect">
                <a:avLst/>
              </a:prstGeom>
              <a:noFill/>
            </p:spPr>
            <p:txBody>
              <a:bodyPr wrap="square" lIns="0" tIns="72000" rIns="0" bIns="0" rtlCol="0">
                <a:noAutofit/>
              </a:bodyPr>
              <a:lstStyle/>
              <a:p>
                <a:pPr>
                  <a:lnSpc>
                    <a:spcPct val="90000"/>
                  </a:lnSpc>
                  <a:spcAft>
                    <a:spcPts val="1000"/>
                  </a:spcAft>
                </a:pPr>
                <a:r>
                  <a:rPr lang="de-DE" sz="1200" noProof="0"/>
                  <a:t>Position Hilfslinie</a:t>
                </a:r>
                <a:br>
                  <a:rPr lang="de-DE" sz="1200" noProof="0"/>
                </a:br>
                <a:r>
                  <a:rPr lang="de-DE" sz="1200" noProof="0"/>
                  <a:t>7,72</a:t>
                </a:r>
              </a:p>
            </p:txBody>
          </p:sp>
          <p:cxnSp>
            <p:nvCxnSpPr>
              <p:cNvPr id="39" name="Line">
                <a:extLst>
                  <a:ext uri="{FF2B5EF4-FFF2-40B4-BE49-F238E27FC236}">
                    <a16:creationId xmlns:a16="http://schemas.microsoft.com/office/drawing/2014/main" id="{4E6CD564-2E7F-4BF9-8AAB-58B004A8332E}"/>
                  </a:ext>
                </a:extLst>
              </p:cNvPr>
              <p:cNvCxnSpPr/>
              <p:nvPr userDrawn="1"/>
            </p:nvCxnSpPr>
            <p:spPr bwMode="gray">
              <a:xfrm>
                <a:off x="-737252" y="6210300"/>
                <a:ext cx="7200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grpSp>
      <p:sp>
        <p:nvSpPr>
          <p:cNvPr id="31" name="Titel">
            <a:extLst>
              <a:ext uri="{FF2B5EF4-FFF2-40B4-BE49-F238E27FC236}">
                <a16:creationId xmlns:a16="http://schemas.microsoft.com/office/drawing/2014/main" id="{2AA5203B-4B95-44A1-BC58-7FCDFD00BFD8}"/>
              </a:ext>
            </a:extLst>
          </p:cNvPr>
          <p:cNvSpPr>
            <a:spLocks noGrp="1"/>
          </p:cNvSpPr>
          <p:nvPr userDrawn="1">
            <p:ph type="title"/>
          </p:nvPr>
        </p:nvSpPr>
        <p:spPr bwMode="gray">
          <a:xfrm>
            <a:off x="540476" y="432000"/>
            <a:ext cx="11111046" cy="396000"/>
          </a:xfrm>
          <a:prstGeom prst="rect">
            <a:avLst/>
          </a:prstGeom>
        </p:spPr>
        <p:txBody>
          <a:bodyPr vert="horz" lIns="0" tIns="0" rIns="0" bIns="0" rtlCol="0" anchor="t">
            <a:noAutofit/>
          </a:bodyPr>
          <a:lstStyle/>
          <a:p>
            <a:r>
              <a:rPr lang="de-DE" noProof="0"/>
              <a:t>Titel durch Klicken hinzufügen</a:t>
            </a:r>
          </a:p>
        </p:txBody>
      </p:sp>
      <p:sp>
        <p:nvSpPr>
          <p:cNvPr id="134" name="Inhalt">
            <a:extLst>
              <a:ext uri="{FF2B5EF4-FFF2-40B4-BE49-F238E27FC236}">
                <a16:creationId xmlns:a16="http://schemas.microsoft.com/office/drawing/2014/main" id="{05B0D45E-F7F9-4A2D-BCC0-8EEA3BC82A37}"/>
              </a:ext>
            </a:extLst>
          </p:cNvPr>
          <p:cNvSpPr>
            <a:spLocks noGrp="1"/>
          </p:cNvSpPr>
          <p:nvPr userDrawn="1">
            <p:ph type="body" idx="1"/>
          </p:nvPr>
        </p:nvSpPr>
        <p:spPr bwMode="gray">
          <a:xfrm>
            <a:off x="540070" y="1512000"/>
            <a:ext cx="11111046" cy="4698000"/>
          </a:xfrm>
          <a:prstGeom prst="rect">
            <a:avLst/>
          </a:prstGeom>
        </p:spPr>
        <p:txBody>
          <a:bodyPr vert="horz" lIns="0" tIns="0" rIns="0" bIns="0" rtlCol="0">
            <a:noAutofit/>
          </a:bodyPr>
          <a:lstStyle/>
          <a:p>
            <a:pPr lvl="0"/>
            <a:r>
              <a:rPr lang="de-DE" noProof="0"/>
              <a:t>Text durch Klicken hinzufügen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132" name="Fußzeile">
            <a:extLst>
              <a:ext uri="{FF2B5EF4-FFF2-40B4-BE49-F238E27FC236}">
                <a16:creationId xmlns:a16="http://schemas.microsoft.com/office/drawing/2014/main" id="{52BBC6BF-E9B2-4A1D-87CE-0893F60235E9}"/>
              </a:ext>
            </a:extLst>
          </p:cNvPr>
          <p:cNvSpPr>
            <a:spLocks noGrp="1"/>
          </p:cNvSpPr>
          <p:nvPr userDrawn="1">
            <p:ph type="ftr" sz="quarter" idx="3"/>
          </p:nvPr>
        </p:nvSpPr>
        <p:spPr bwMode="gray">
          <a:xfrm>
            <a:off x="1126821" y="6390000"/>
            <a:ext cx="4969177" cy="288000"/>
          </a:xfrm>
          <a:prstGeom prst="rect">
            <a:avLst/>
          </a:prstGeom>
        </p:spPr>
        <p:txBody>
          <a:bodyPr vert="horz" lIns="0" tIns="0" rIns="0" bIns="0" rtlCol="0" anchor="ctr"/>
          <a:lstStyle>
            <a:lvl1pPr algn="l">
              <a:defRPr sz="1000">
                <a:solidFill>
                  <a:schemeClr val="tx1">
                    <a:lumMod val="75000"/>
                    <a:lumOff val="25000"/>
                  </a:schemeClr>
                </a:solidFill>
              </a:defRPr>
            </a:lvl1pPr>
          </a:lstStyle>
          <a:p>
            <a:r>
              <a:rPr lang="de-DE"/>
              <a:t>Termin | Name | 2.1.2019</a:t>
            </a:r>
          </a:p>
        </p:txBody>
      </p:sp>
      <p:sp>
        <p:nvSpPr>
          <p:cNvPr id="135" name="Linie">
            <a:extLst>
              <a:ext uri="{FF2B5EF4-FFF2-40B4-BE49-F238E27FC236}">
                <a16:creationId xmlns:a16="http://schemas.microsoft.com/office/drawing/2014/main" id="{AE6600B5-3BE4-46FA-B296-A8D8AB919C06}"/>
              </a:ext>
            </a:extLst>
          </p:cNvPr>
          <p:cNvSpPr txBox="1">
            <a:spLocks/>
          </p:cNvSpPr>
          <p:nvPr userDrawn="1"/>
        </p:nvSpPr>
        <p:spPr bwMode="gray">
          <a:xfrm>
            <a:off x="941460" y="6426000"/>
            <a:ext cx="7200" cy="216000"/>
          </a:xfrm>
          <a:prstGeom prst="rect">
            <a:avLst/>
          </a:prstGeom>
          <a:solidFill>
            <a:schemeClr val="tx1">
              <a:lumMod val="75000"/>
              <a:lumOff val="25000"/>
            </a:schemeClr>
          </a:solidFill>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54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2pPr>
            <a:lvl3pPr marL="81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3pPr>
            <a:lvl4pPr marL="108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4pPr>
            <a:lvl5pPr marL="1350000" indent="-2700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tx1">
                    <a:lumMod val="75000"/>
                    <a:lumOff val="25000"/>
                  </a:schemeClr>
                </a:solidFill>
              </a:rPr>
              <a:t> </a:t>
            </a:r>
          </a:p>
        </p:txBody>
      </p:sp>
      <p:sp>
        <p:nvSpPr>
          <p:cNvPr id="133" name="Foliennummer">
            <a:extLst>
              <a:ext uri="{FF2B5EF4-FFF2-40B4-BE49-F238E27FC236}">
                <a16:creationId xmlns:a16="http://schemas.microsoft.com/office/drawing/2014/main" id="{97B6D787-ADA0-42D5-B319-E8E75FAA2B23}"/>
              </a:ext>
            </a:extLst>
          </p:cNvPr>
          <p:cNvSpPr>
            <a:spLocks noGrp="1"/>
          </p:cNvSpPr>
          <p:nvPr userDrawn="1">
            <p:ph type="sldNum" sz="quarter" idx="4"/>
          </p:nvPr>
        </p:nvSpPr>
        <p:spPr bwMode="gray">
          <a:xfrm>
            <a:off x="540070" y="6390000"/>
            <a:ext cx="226830" cy="288000"/>
          </a:xfrm>
          <a:prstGeom prst="rect">
            <a:avLst/>
          </a:prstGeom>
        </p:spPr>
        <p:txBody>
          <a:bodyPr vert="horz" lIns="0" tIns="0" rIns="0" bIns="0" rtlCol="0" anchor="ctr"/>
          <a:lstStyle>
            <a:lvl1pPr algn="r">
              <a:defRPr sz="1600">
                <a:solidFill>
                  <a:schemeClr val="tx1">
                    <a:lumMod val="75000"/>
                    <a:lumOff val="25000"/>
                  </a:schemeClr>
                </a:solidFill>
              </a:defRPr>
            </a:lvl1pPr>
          </a:lstStyle>
          <a:p>
            <a:fld id="{65685BD5-7F70-499C-8F04-1460C72EE5D6}" type="slidenum">
              <a:rPr lang="de-DE" smtClean="0"/>
              <a:pPr/>
              <a:t>‹#›</a:t>
            </a:fld>
            <a:endParaRPr lang="de-DE"/>
          </a:p>
        </p:txBody>
      </p:sp>
    </p:spTree>
    <p:extLst>
      <p:ext uri="{BB962C8B-B14F-4D97-AF65-F5344CB8AC3E}">
        <p14:creationId xmlns:p14="http://schemas.microsoft.com/office/powerpoint/2010/main" val="432446089"/>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9" r:id="rId3"/>
    <p:sldLayoutId id="2147483660" r:id="rId4"/>
    <p:sldLayoutId id="2147483661" r:id="rId5"/>
    <p:sldLayoutId id="2147483662" r:id="rId6"/>
    <p:sldLayoutId id="2147483663" r:id="rId7"/>
    <p:sldLayoutId id="2147483696" r:id="rId8"/>
    <p:sldLayoutId id="2147483664" r:id="rId9"/>
    <p:sldLayoutId id="2147483665" r:id="rId10"/>
    <p:sldLayoutId id="2147483694" r:id="rId11"/>
    <p:sldLayoutId id="2147483695" r:id="rId12"/>
    <p:sldLayoutId id="2147483681" r:id="rId13"/>
    <p:sldLayoutId id="2147483692" r:id="rId14"/>
    <p:sldLayoutId id="2147483693" r:id="rId15"/>
    <p:sldLayoutId id="2147483686" r:id="rId16"/>
    <p:sldLayoutId id="2147483687" r:id="rId17"/>
    <p:sldLayoutId id="2147483697" r:id="rId18"/>
    <p:sldLayoutId id="2147483688" r:id="rId19"/>
    <p:sldLayoutId id="2147483690" r:id="rId20"/>
    <p:sldLayoutId id="2147483691" r:id="rId21"/>
    <p:sldLayoutId id="2147483675" r:id="rId22"/>
    <p:sldLayoutId id="2147483669" r:id="rId23"/>
    <p:sldLayoutId id="2147483670" r:id="rId24"/>
    <p:sldLayoutId id="2147483671" r:id="rId25"/>
    <p:sldLayoutId id="2147483672" r:id="rId26"/>
    <p:sldLayoutId id="2147483673" r:id="rId27"/>
    <p:sldLayoutId id="2147483674" r:id="rId2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sz="2400" b="1" kern="1200">
          <a:solidFill>
            <a:schemeClr val="tx1">
              <a:lumMod val="75000"/>
              <a:lumOff val="25000"/>
            </a:schemeClr>
          </a:solidFill>
          <a:latin typeface="+mj-lt"/>
          <a:ea typeface="+mj-ea"/>
          <a:cs typeface="+mj-cs"/>
        </a:defRPr>
      </a:lvl1pPr>
    </p:titleStyle>
    <p:bodyStyle>
      <a:lvl1pPr marL="27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1pPr>
      <a:lvl2pPr marL="54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81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3pPr>
      <a:lvl4pPr marL="108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4pPr>
      <a:lvl5pPr marL="135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A4A3A4"/>
          </p15:clr>
        </p15:guide>
        <p15:guide id="2" pos="2559" userDrawn="1">
          <p15:clr>
            <a:srgbClr val="A4A3A4"/>
          </p15:clr>
        </p15:guide>
        <p15:guide id="3" pos="5121" userDrawn="1">
          <p15:clr>
            <a:srgbClr val="A4A3A4"/>
          </p15:clr>
        </p15:guide>
        <p15:guide id="5" pos="7339" userDrawn="1">
          <p15:clr>
            <a:srgbClr val="A4A3A4"/>
          </p15:clr>
        </p15:guide>
        <p15:guide id="7" pos="340" userDrawn="1">
          <p15:clr>
            <a:srgbClr val="A4A3A4"/>
          </p15:clr>
        </p15:guide>
        <p15:guide id="8" orient="horz" pos="2160" userDrawn="1">
          <p15:clr>
            <a:srgbClr val="A4A3A4"/>
          </p15:clr>
        </p15:guide>
        <p15:guide id="9" orient="horz" pos="952" userDrawn="1">
          <p15:clr>
            <a:srgbClr val="A4A3A4"/>
          </p15:clr>
        </p15:guide>
        <p15:guide id="10" orient="horz" pos="273" userDrawn="1">
          <p15:clr>
            <a:srgbClr val="A4A3A4"/>
          </p15:clr>
        </p15:guide>
        <p15:guide id="11" orient="horz" pos="3911"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9.xml"/><Relationship Id="rId5" Type="http://schemas.openxmlformats.org/officeDocument/2006/relationships/image" Target="../media/image35.png"/><Relationship Id="rId4" Type="http://schemas.openxmlformats.org/officeDocument/2006/relationships/image" Target="../media/image34.png"/></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37.png"/></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SARS-CoV-2_Delta_variant"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hyperlink" Target="https://www.nytimes.com/2021/06/22/health/delta-variant-covid.html" TargetMode="External"/><Relationship Id="rId2" Type="http://schemas.openxmlformats.org/officeDocument/2006/relationships/image" Target="../media/image42.jfif"/><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xml"/><Relationship Id="rId1" Type="http://schemas.openxmlformats.org/officeDocument/2006/relationships/slideLayout" Target="../slideLayouts/slideLayout9.xml"/><Relationship Id="rId5" Type="http://schemas.openxmlformats.org/officeDocument/2006/relationships/hyperlink" Target="https://www.wikiwand.com/en/Compartmental_models_in_epidemiology" TargetMode="External"/><Relationship Id="rId4" Type="http://schemas.openxmlformats.org/officeDocument/2006/relationships/image" Target="../media/image44.emf"/></Relationships>
</file>

<file path=ppt/slides/_rels/slide4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9.xml"/><Relationship Id="rId5" Type="http://schemas.openxmlformats.org/officeDocument/2006/relationships/hyperlink" Target="https://vaccinetracker.ecdc.europa.eu/public/extensions/COVID-19/vaccine-tracker.html#uptake-tab" TargetMode="External"/><Relationship Id="rId4" Type="http://schemas.openxmlformats.org/officeDocument/2006/relationships/image" Target="../media/image50.png"/></Relationships>
</file>

<file path=ppt/slides/_rels/slide48.xml.rels><?xml version="1.0" encoding="UTF-8" standalone="yes"?>
<Relationships xmlns="http://schemas.openxmlformats.org/package/2006/relationships"><Relationship Id="rId3" Type="http://schemas.openxmlformats.org/officeDocument/2006/relationships/hyperlink" Target="https://www.ecdc.europa.eu/en/publications-data/threat-assessment-emergence-and-impact-sars-cov-2-delta-variant#copy-to-clipboard" TargetMode="External"/><Relationship Id="rId2" Type="http://schemas.openxmlformats.org/officeDocument/2006/relationships/image" Target="../media/image51.png"/><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9.xml"/><Relationship Id="rId4" Type="http://schemas.openxmlformats.org/officeDocument/2006/relationships/hyperlink" Target="https://covid-statistics.jrc.ec.europa.eu/RMeasures"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9.xml"/><Relationship Id="rId5" Type="http://schemas.openxmlformats.org/officeDocument/2006/relationships/hyperlink" Target="https://www.morgenpost.de/interaktiv/" TargetMode="External"/><Relationship Id="rId4" Type="http://schemas.openxmlformats.org/officeDocument/2006/relationships/hyperlink" Target="https://worldhealthorg.shinyapps.io/euro-covid19/"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hyperlink" Target="https://worldhealthorg.shinyapps.io/euro-covid19/"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Layer">
            <a:extLst>
              <a:ext uri="{FF2B5EF4-FFF2-40B4-BE49-F238E27FC236}">
                <a16:creationId xmlns:a16="http://schemas.microsoft.com/office/drawing/2014/main" id="{CD777889-FBAB-47AE-9FC3-7E4A3F6359CB}"/>
              </a:ext>
            </a:extLst>
          </p:cNvPr>
          <p:cNvSpPr>
            <a:spLocks noGrp="1" noChangeAspect="1"/>
          </p:cNvSpPr>
          <p:nvPr>
            <p:ph type="body" sz="quarter" idx="21"/>
          </p:nvPr>
        </p:nvSpPr>
        <p:spPr bwMode="gray"/>
        <p:txBody>
          <a:bodyPr/>
          <a:lstStyle/>
          <a:p>
            <a:r>
              <a:rPr lang="de-DE" dirty="0"/>
              <a:t> </a:t>
            </a:r>
          </a:p>
        </p:txBody>
      </p:sp>
      <p:sp>
        <p:nvSpPr>
          <p:cNvPr id="4" name="Titel">
            <a:extLst>
              <a:ext uri="{FF2B5EF4-FFF2-40B4-BE49-F238E27FC236}">
                <a16:creationId xmlns:a16="http://schemas.microsoft.com/office/drawing/2014/main" id="{B8737ED2-7C38-4F50-9655-69387ED481AC}"/>
              </a:ext>
            </a:extLst>
          </p:cNvPr>
          <p:cNvSpPr>
            <a:spLocks noGrp="1"/>
          </p:cNvSpPr>
          <p:nvPr>
            <p:ph type="title"/>
          </p:nvPr>
        </p:nvSpPr>
        <p:spPr bwMode="gray">
          <a:xfrm>
            <a:off x="876220" y="385342"/>
            <a:ext cx="10440000" cy="1620000"/>
          </a:xfrm>
        </p:spPr>
        <p:txBody>
          <a:bodyPr/>
          <a:lstStyle/>
          <a:p>
            <a:r>
              <a:rPr lang="de-DE" dirty="0"/>
              <a:t>DIGITAL TOOLS FOR</a:t>
            </a:r>
            <a:r>
              <a:rPr lang="de-DE" b="0" dirty="0"/>
              <a:t>​</a:t>
            </a:r>
            <a:br>
              <a:rPr lang="de-DE" b="0" dirty="0"/>
            </a:br>
            <a:r>
              <a:rPr lang="de-DE" dirty="0"/>
              <a:t>STRATEGIC PLANNING (DOORSTEP)</a:t>
            </a:r>
            <a:r>
              <a:rPr lang="de-DE" b="0" dirty="0"/>
              <a:t>​</a:t>
            </a:r>
            <a:endParaRPr lang="de-DE" dirty="0"/>
          </a:p>
        </p:txBody>
      </p:sp>
      <p:sp>
        <p:nvSpPr>
          <p:cNvPr id="2" name="Untertitel">
            <a:extLst>
              <a:ext uri="{FF2B5EF4-FFF2-40B4-BE49-F238E27FC236}">
                <a16:creationId xmlns:a16="http://schemas.microsoft.com/office/drawing/2014/main" id="{0231B4F0-0BB1-401E-86C5-9DBC261A621D}"/>
              </a:ext>
            </a:extLst>
          </p:cNvPr>
          <p:cNvSpPr>
            <a:spLocks noGrp="1"/>
          </p:cNvSpPr>
          <p:nvPr>
            <p:ph type="body" sz="quarter" idx="12"/>
          </p:nvPr>
        </p:nvSpPr>
        <p:spPr bwMode="gray"/>
        <p:txBody>
          <a:bodyPr/>
          <a:lstStyle/>
          <a:p>
            <a:r>
              <a:rPr lang="de-DE" dirty="0"/>
              <a:t>Advanced Systems Engineering</a:t>
            </a:r>
            <a:br>
              <a:rPr lang="de-DE" dirty="0"/>
            </a:br>
            <a:r>
              <a:rPr lang="de-DE" dirty="0"/>
              <a:t>Prof. Dr.-Ing. Roman Dumitrescu</a:t>
            </a:r>
          </a:p>
        </p:txBody>
      </p:sp>
      <p:sp>
        <p:nvSpPr>
          <p:cNvPr id="6" name="Text">
            <a:extLst>
              <a:ext uri="{FF2B5EF4-FFF2-40B4-BE49-F238E27FC236}">
                <a16:creationId xmlns:a16="http://schemas.microsoft.com/office/drawing/2014/main" id="{68F5B8C7-C341-4653-AFBD-C4418E8F3A78}"/>
              </a:ext>
            </a:extLst>
          </p:cNvPr>
          <p:cNvSpPr>
            <a:spLocks noGrp="1"/>
          </p:cNvSpPr>
          <p:nvPr>
            <p:ph type="body" sz="quarter" idx="39"/>
          </p:nvPr>
        </p:nvSpPr>
        <p:spPr bwMode="gray"/>
        <p:txBody>
          <a:bodyPr/>
          <a:lstStyle/>
          <a:p>
            <a:r>
              <a:rPr lang="de-DE" dirty="0"/>
              <a:t>Avinash Kumar, Vamsi Krishna, Vishwas Narayan</a:t>
            </a:r>
            <a:r>
              <a:rPr lang="en-US" dirty="0"/>
              <a:t>​</a:t>
            </a:r>
            <a:br>
              <a:rPr lang="en-US" dirty="0"/>
            </a:br>
            <a:r>
              <a:rPr lang="de-DE" dirty="0"/>
              <a:t>MS Teams | August 13, 2021</a:t>
            </a:r>
            <a:r>
              <a:rPr lang="en-US" dirty="0"/>
              <a:t>​</a:t>
            </a:r>
            <a:br>
              <a:rPr lang="en-US" dirty="0"/>
            </a:br>
            <a:endParaRPr lang="de-DE" dirty="0"/>
          </a:p>
        </p:txBody>
      </p:sp>
      <p:sp>
        <p:nvSpPr>
          <p:cNvPr id="7" name="Titel">
            <a:extLst>
              <a:ext uri="{FF2B5EF4-FFF2-40B4-BE49-F238E27FC236}">
                <a16:creationId xmlns:a16="http://schemas.microsoft.com/office/drawing/2014/main" id="{B8737ED2-7C38-4F50-9655-69387ED481AC}"/>
              </a:ext>
            </a:extLst>
          </p:cNvPr>
          <p:cNvSpPr>
            <a:spLocks noGrp="1"/>
          </p:cNvSpPr>
          <p:nvPr/>
        </p:nvSpPr>
        <p:spPr bwMode="gray">
          <a:xfrm>
            <a:off x="875782" y="2131827"/>
            <a:ext cx="9578272" cy="793173"/>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4000" b="1" kern="1200" cap="all" baseline="0">
                <a:solidFill>
                  <a:schemeClr val="bg1"/>
                </a:solidFill>
                <a:latin typeface="+mj-lt"/>
                <a:ea typeface="+mj-ea"/>
                <a:cs typeface="+mj-cs"/>
              </a:defRPr>
            </a:lvl1pPr>
          </a:lstStyle>
          <a:p>
            <a:r>
              <a:rPr lang="de-DE" sz="3600" dirty="0"/>
              <a:t>ANAlysis of COVID-19 (Delta Variant)</a:t>
            </a:r>
          </a:p>
        </p:txBody>
      </p:sp>
    </p:spTree>
    <p:extLst>
      <p:ext uri="{BB962C8B-B14F-4D97-AF65-F5344CB8AC3E}">
        <p14:creationId xmlns:p14="http://schemas.microsoft.com/office/powerpoint/2010/main" val="3994916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Layer">
            <a:extLst>
              <a:ext uri="{FF2B5EF4-FFF2-40B4-BE49-F238E27FC236}">
                <a16:creationId xmlns:a16="http://schemas.microsoft.com/office/drawing/2014/main" id="{CD777889-FBAB-47AE-9FC3-7E4A3F6359CB}"/>
              </a:ext>
            </a:extLst>
          </p:cNvPr>
          <p:cNvSpPr>
            <a:spLocks noGrp="1" noChangeAspect="1"/>
          </p:cNvSpPr>
          <p:nvPr>
            <p:ph type="body" sz="quarter" idx="21"/>
          </p:nvPr>
        </p:nvSpPr>
        <p:spPr bwMode="gray"/>
        <p:txBody>
          <a:bodyPr/>
          <a:lstStyle/>
          <a:p>
            <a:r>
              <a:rPr lang="de-DE" dirty="0"/>
              <a:t> </a:t>
            </a:r>
          </a:p>
        </p:txBody>
      </p:sp>
      <p:sp>
        <p:nvSpPr>
          <p:cNvPr id="6" name="Text">
            <a:extLst>
              <a:ext uri="{FF2B5EF4-FFF2-40B4-BE49-F238E27FC236}">
                <a16:creationId xmlns:a16="http://schemas.microsoft.com/office/drawing/2014/main" id="{68F5B8C7-C341-4653-AFBD-C4418E8F3A78}"/>
              </a:ext>
            </a:extLst>
          </p:cNvPr>
          <p:cNvSpPr>
            <a:spLocks noGrp="1"/>
          </p:cNvSpPr>
          <p:nvPr>
            <p:ph type="body" sz="quarter" idx="39"/>
          </p:nvPr>
        </p:nvSpPr>
        <p:spPr bwMode="gray"/>
        <p:txBody>
          <a:bodyPr/>
          <a:lstStyle/>
          <a:p>
            <a:br>
              <a:rPr lang="en-US" dirty="0"/>
            </a:br>
            <a:endParaRPr lang="de-DE" dirty="0"/>
          </a:p>
        </p:txBody>
      </p:sp>
      <p:sp>
        <p:nvSpPr>
          <p:cNvPr id="7" name="Titel">
            <a:extLst>
              <a:ext uri="{FF2B5EF4-FFF2-40B4-BE49-F238E27FC236}">
                <a16:creationId xmlns:a16="http://schemas.microsoft.com/office/drawing/2014/main" id="{8994DFBF-1399-4711-9378-609EC33A51E3}"/>
              </a:ext>
            </a:extLst>
          </p:cNvPr>
          <p:cNvSpPr txBox="1">
            <a:spLocks/>
          </p:cNvSpPr>
          <p:nvPr/>
        </p:nvSpPr>
        <p:spPr bwMode="gray">
          <a:xfrm>
            <a:off x="1815582" y="1625600"/>
            <a:ext cx="9373118" cy="2324100"/>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4000" b="1" kern="1200" cap="all" baseline="0">
                <a:solidFill>
                  <a:schemeClr val="bg1"/>
                </a:solidFill>
                <a:latin typeface="+mj-lt"/>
                <a:ea typeface="+mj-ea"/>
                <a:cs typeface="+mj-cs"/>
              </a:defRPr>
            </a:lvl1pPr>
          </a:lstStyle>
          <a:p>
            <a:r>
              <a:rPr lang="de-DE" sz="5400" dirty="0"/>
              <a:t>COVID19 </a:t>
            </a:r>
            <a:r>
              <a:rPr lang="de-DE" sz="5400" dirty="0" err="1"/>
              <a:t>situation</a:t>
            </a:r>
            <a:r>
              <a:rPr lang="de-DE" sz="5400" dirty="0"/>
              <a:t> in </a:t>
            </a:r>
            <a:r>
              <a:rPr lang="de-DE" sz="5400" dirty="0" err="1"/>
              <a:t>India</a:t>
            </a:r>
            <a:r>
              <a:rPr lang="de-DE" sz="5400" dirty="0"/>
              <a:t> due </a:t>
            </a:r>
            <a:r>
              <a:rPr lang="de-DE" sz="5400" dirty="0" err="1"/>
              <a:t>to</a:t>
            </a:r>
            <a:r>
              <a:rPr lang="de-DE" sz="5400" dirty="0"/>
              <a:t> </a:t>
            </a:r>
            <a:r>
              <a:rPr lang="de-DE" sz="5400" dirty="0" err="1"/>
              <a:t>delta</a:t>
            </a:r>
            <a:r>
              <a:rPr lang="de-DE" sz="5400" dirty="0"/>
              <a:t> variant</a:t>
            </a:r>
          </a:p>
        </p:txBody>
      </p:sp>
    </p:spTree>
    <p:extLst>
      <p:ext uri="{BB962C8B-B14F-4D97-AF65-F5344CB8AC3E}">
        <p14:creationId xmlns:p14="http://schemas.microsoft.com/office/powerpoint/2010/main" val="2287796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FE02A-BA1C-425D-B000-0930824A94D4}"/>
              </a:ext>
            </a:extLst>
          </p:cNvPr>
          <p:cNvSpPr>
            <a:spLocks noGrp="1"/>
          </p:cNvSpPr>
          <p:nvPr>
            <p:ph type="title"/>
          </p:nvPr>
        </p:nvSpPr>
        <p:spPr>
          <a:xfrm>
            <a:off x="540476" y="432000"/>
            <a:ext cx="11111046" cy="789662"/>
          </a:xfrm>
        </p:spPr>
        <p:txBody>
          <a:bodyPr/>
          <a:lstStyle/>
          <a:p>
            <a:r>
              <a:rPr lang="de-DE" dirty="0" err="1"/>
              <a:t>Increase</a:t>
            </a:r>
            <a:r>
              <a:rPr lang="de-DE" dirty="0"/>
              <a:t> </a:t>
            </a:r>
            <a:r>
              <a:rPr lang="de-DE" dirty="0" err="1"/>
              <a:t>of</a:t>
            </a:r>
            <a:r>
              <a:rPr lang="de-DE" dirty="0"/>
              <a:t> Delta variant </a:t>
            </a:r>
            <a:r>
              <a:rPr lang="de-DE" dirty="0" err="1"/>
              <a:t>cases</a:t>
            </a:r>
            <a:r>
              <a:rPr lang="de-DE" dirty="0"/>
              <a:t> in </a:t>
            </a:r>
            <a:r>
              <a:rPr lang="de-DE" dirty="0" err="1"/>
              <a:t>India</a:t>
            </a:r>
            <a:endParaRPr lang="de-DE" dirty="0"/>
          </a:p>
        </p:txBody>
      </p:sp>
      <p:sp>
        <p:nvSpPr>
          <p:cNvPr id="3" name="Footer Placeholder 2">
            <a:extLst>
              <a:ext uri="{FF2B5EF4-FFF2-40B4-BE49-F238E27FC236}">
                <a16:creationId xmlns:a16="http://schemas.microsoft.com/office/drawing/2014/main" id="{D810C693-3CAD-4AF3-876B-91E724D8755C}"/>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1ACD701B-A968-47E4-BFF5-09D879D29592}"/>
              </a:ext>
            </a:extLst>
          </p:cNvPr>
          <p:cNvSpPr>
            <a:spLocks noGrp="1"/>
          </p:cNvSpPr>
          <p:nvPr>
            <p:ph type="sldNum" sz="quarter" idx="11"/>
          </p:nvPr>
        </p:nvSpPr>
        <p:spPr/>
        <p:txBody>
          <a:bodyPr/>
          <a:lstStyle/>
          <a:p>
            <a:fld id="{65685BD5-7F70-499C-8F04-1460C72EE5D6}" type="slidenum">
              <a:rPr lang="de-DE" noProof="0" smtClean="0"/>
              <a:pPr/>
              <a:t>11</a:t>
            </a:fld>
            <a:endParaRPr lang="de-DE" noProof="0"/>
          </a:p>
        </p:txBody>
      </p:sp>
      <p:sp>
        <p:nvSpPr>
          <p:cNvPr id="8" name="TextBox 7">
            <a:extLst>
              <a:ext uri="{FF2B5EF4-FFF2-40B4-BE49-F238E27FC236}">
                <a16:creationId xmlns:a16="http://schemas.microsoft.com/office/drawing/2014/main" id="{68C70573-8547-46A6-A8F3-70A1274B4256}"/>
              </a:ext>
            </a:extLst>
          </p:cNvPr>
          <p:cNvSpPr txBox="1"/>
          <p:nvPr/>
        </p:nvSpPr>
        <p:spPr>
          <a:xfrm>
            <a:off x="546754" y="1511300"/>
            <a:ext cx="4603824" cy="3721100"/>
          </a:xfrm>
          <a:prstGeom prst="rect">
            <a:avLst/>
          </a:prstGeom>
        </p:spPr>
        <p:txBody>
          <a:bodyPr wrap="square" lIns="0" tIns="0" rIns="0" bIns="0" rtlCol="0">
            <a:noAutofit/>
          </a:bodyPr>
          <a:lstStyle/>
          <a:p>
            <a:pPr marL="285750" indent="-285750" algn="l">
              <a:buFont typeface="Wingdings" pitchFamily="2" charset="2"/>
              <a:buChar char="Ø"/>
            </a:pPr>
            <a:r>
              <a:rPr lang="de-DE" dirty="0">
                <a:solidFill>
                  <a:schemeClr val="tx1">
                    <a:lumMod val="75000"/>
                    <a:lumOff val="25000"/>
                  </a:schemeClr>
                </a:solidFill>
              </a:rPr>
              <a:t>First Delta variant </a:t>
            </a:r>
            <a:r>
              <a:rPr lang="de-DE" dirty="0" err="1">
                <a:solidFill>
                  <a:schemeClr val="tx1">
                    <a:lumMod val="75000"/>
                    <a:lumOff val="25000"/>
                  </a:schemeClr>
                </a:solidFill>
              </a:rPr>
              <a:t>identified</a:t>
            </a:r>
            <a:r>
              <a:rPr lang="de-DE" dirty="0">
                <a:solidFill>
                  <a:schemeClr val="tx1">
                    <a:lumMod val="75000"/>
                    <a:lumOff val="25000"/>
                  </a:schemeClr>
                </a:solidFill>
              </a:rPr>
              <a:t> in </a:t>
            </a:r>
            <a:r>
              <a:rPr lang="de-DE" dirty="0" err="1">
                <a:solidFill>
                  <a:schemeClr val="tx1">
                    <a:lumMod val="75000"/>
                    <a:lumOff val="25000"/>
                  </a:schemeClr>
                </a:solidFill>
              </a:rPr>
              <a:t>India</a:t>
            </a:r>
            <a:r>
              <a:rPr lang="de-DE" dirty="0">
                <a:solidFill>
                  <a:schemeClr val="tx1">
                    <a:lumMod val="75000"/>
                    <a:lumOff val="25000"/>
                  </a:schemeClr>
                </a:solidFill>
              </a:rPr>
              <a:t> on  5th </a:t>
            </a:r>
            <a:r>
              <a:rPr lang="de-DE" dirty="0" err="1">
                <a:solidFill>
                  <a:schemeClr val="tx1">
                    <a:lumMod val="75000"/>
                    <a:lumOff val="25000"/>
                  </a:schemeClr>
                </a:solidFill>
              </a:rPr>
              <a:t>October</a:t>
            </a:r>
            <a:r>
              <a:rPr lang="de-DE" dirty="0">
                <a:solidFill>
                  <a:schemeClr val="tx1">
                    <a:lumMod val="75000"/>
                    <a:lumOff val="25000"/>
                  </a:schemeClr>
                </a:solidFill>
              </a:rPr>
              <a:t> 2020.</a:t>
            </a:r>
          </a:p>
          <a:p>
            <a:pPr marL="285750" indent="-285750" algn="l">
              <a:buFont typeface="Wingdings" pitchFamily="2" charset="2"/>
              <a:buChar char="Ø"/>
            </a:pPr>
            <a:endParaRPr lang="de-DE" dirty="0">
              <a:solidFill>
                <a:schemeClr val="tx1">
                  <a:lumMod val="75000"/>
                  <a:lumOff val="25000"/>
                </a:schemeClr>
              </a:solidFill>
            </a:endParaRPr>
          </a:p>
          <a:p>
            <a:pPr marL="285750" indent="-285750" algn="l">
              <a:buFont typeface="Wingdings" pitchFamily="2" charset="2"/>
              <a:buChar char="Ø"/>
            </a:pPr>
            <a:r>
              <a:rPr lang="de-DE" dirty="0" err="1">
                <a:solidFill>
                  <a:schemeClr val="tx1">
                    <a:lumMod val="75000"/>
                    <a:lumOff val="25000"/>
                  </a:schemeClr>
                </a:solidFill>
              </a:rPr>
              <a:t>Upward</a:t>
            </a:r>
            <a:r>
              <a:rPr lang="de-DE" dirty="0">
                <a:solidFill>
                  <a:schemeClr val="tx1">
                    <a:lumMod val="75000"/>
                    <a:lumOff val="25000"/>
                  </a:schemeClr>
                </a:solidFill>
              </a:rPr>
              <a:t> </a:t>
            </a:r>
            <a:r>
              <a:rPr lang="de-DE" dirty="0" err="1">
                <a:solidFill>
                  <a:schemeClr val="tx1">
                    <a:lumMod val="75000"/>
                    <a:lumOff val="25000"/>
                  </a:schemeClr>
                </a:solidFill>
              </a:rPr>
              <a:t>trend</a:t>
            </a:r>
            <a:r>
              <a:rPr lang="de-DE" dirty="0">
                <a:solidFill>
                  <a:schemeClr val="tx1">
                    <a:lumMod val="75000"/>
                    <a:lumOff val="25000"/>
                  </a:schemeClr>
                </a:solidFill>
              </a:rPr>
              <a:t> in </a:t>
            </a:r>
            <a:r>
              <a:rPr lang="de-DE" dirty="0" err="1">
                <a:solidFill>
                  <a:schemeClr val="tx1">
                    <a:lumMod val="75000"/>
                    <a:lumOff val="25000"/>
                  </a:schemeClr>
                </a:solidFill>
              </a:rPr>
              <a:t>delta</a:t>
            </a:r>
            <a:r>
              <a:rPr lang="de-DE" dirty="0">
                <a:solidFill>
                  <a:schemeClr val="tx1">
                    <a:lumMod val="75000"/>
                    <a:lumOff val="25000"/>
                  </a:schemeClr>
                </a:solidFill>
              </a:rPr>
              <a:t> variant </a:t>
            </a:r>
            <a:r>
              <a:rPr lang="de-DE" dirty="0" err="1">
                <a:solidFill>
                  <a:schemeClr val="tx1">
                    <a:lumMod val="75000"/>
                    <a:lumOff val="25000"/>
                  </a:schemeClr>
                </a:solidFill>
              </a:rPr>
              <a:t>started</a:t>
            </a:r>
            <a:r>
              <a:rPr lang="de-DE" dirty="0">
                <a:solidFill>
                  <a:schemeClr val="tx1">
                    <a:lumMod val="75000"/>
                    <a:lumOff val="25000"/>
                  </a:schemeClr>
                </a:solidFill>
              </a:rPr>
              <a:t> </a:t>
            </a:r>
            <a:r>
              <a:rPr lang="de-DE" dirty="0" err="1">
                <a:solidFill>
                  <a:schemeClr val="tx1">
                    <a:lumMod val="75000"/>
                    <a:lumOff val="25000"/>
                  </a:schemeClr>
                </a:solidFill>
              </a:rPr>
              <a:t>from</a:t>
            </a:r>
            <a:r>
              <a:rPr lang="de-DE" dirty="0">
                <a:solidFill>
                  <a:schemeClr val="tx1">
                    <a:lumMod val="75000"/>
                    <a:lumOff val="25000"/>
                  </a:schemeClr>
                </a:solidFill>
              </a:rPr>
              <a:t> </a:t>
            </a:r>
            <a:r>
              <a:rPr lang="de-DE" dirty="0" err="1">
                <a:solidFill>
                  <a:schemeClr val="tx1">
                    <a:lumMod val="75000"/>
                    <a:lumOff val="25000"/>
                  </a:schemeClr>
                </a:solidFill>
              </a:rPr>
              <a:t>the</a:t>
            </a:r>
            <a:r>
              <a:rPr lang="de-DE" dirty="0">
                <a:solidFill>
                  <a:schemeClr val="tx1">
                    <a:lumMod val="75000"/>
                    <a:lumOff val="25000"/>
                  </a:schemeClr>
                </a:solidFill>
              </a:rPr>
              <a:t> </a:t>
            </a:r>
            <a:r>
              <a:rPr lang="de-DE" dirty="0" err="1">
                <a:solidFill>
                  <a:schemeClr val="tx1">
                    <a:lumMod val="75000"/>
                    <a:lumOff val="25000"/>
                  </a:schemeClr>
                </a:solidFill>
              </a:rPr>
              <a:t>month</a:t>
            </a:r>
            <a:r>
              <a:rPr lang="de-DE" dirty="0">
                <a:solidFill>
                  <a:schemeClr val="tx1">
                    <a:lumMod val="75000"/>
                    <a:lumOff val="25000"/>
                  </a:schemeClr>
                </a:solidFill>
              </a:rPr>
              <a:t> </a:t>
            </a:r>
            <a:r>
              <a:rPr lang="de-DE" dirty="0" err="1">
                <a:solidFill>
                  <a:schemeClr val="tx1">
                    <a:lumMod val="75000"/>
                    <a:lumOff val="25000"/>
                  </a:schemeClr>
                </a:solidFill>
              </a:rPr>
              <a:t>of</a:t>
            </a:r>
            <a:r>
              <a:rPr lang="de-DE" dirty="0">
                <a:solidFill>
                  <a:schemeClr val="tx1">
                    <a:lumMod val="75000"/>
                    <a:lumOff val="25000"/>
                  </a:schemeClr>
                </a:solidFill>
              </a:rPr>
              <a:t> April 2021.</a:t>
            </a:r>
          </a:p>
          <a:p>
            <a:pPr algn="l"/>
            <a:endParaRPr lang="de-DE" dirty="0">
              <a:solidFill>
                <a:schemeClr val="tx1">
                  <a:lumMod val="75000"/>
                  <a:lumOff val="25000"/>
                </a:schemeClr>
              </a:solidFill>
            </a:endParaRPr>
          </a:p>
          <a:p>
            <a:pPr marL="285750" indent="-285750" algn="l">
              <a:buFont typeface="Wingdings" pitchFamily="2" charset="2"/>
              <a:buChar char="Ø"/>
            </a:pPr>
            <a:r>
              <a:rPr lang="de-DE" dirty="0" err="1">
                <a:solidFill>
                  <a:schemeClr val="tx1">
                    <a:lumMod val="75000"/>
                    <a:lumOff val="25000"/>
                  </a:schemeClr>
                </a:solidFill>
              </a:rPr>
              <a:t>Almost</a:t>
            </a:r>
            <a:r>
              <a:rPr lang="de-DE" dirty="0">
                <a:solidFill>
                  <a:schemeClr val="tx1">
                    <a:lumMod val="75000"/>
                    <a:lumOff val="25000"/>
                  </a:schemeClr>
                </a:solidFill>
              </a:rPr>
              <a:t> all </a:t>
            </a:r>
            <a:r>
              <a:rPr lang="de-DE" dirty="0" err="1">
                <a:solidFill>
                  <a:schemeClr val="tx1">
                    <a:lumMod val="75000"/>
                    <a:lumOff val="25000"/>
                  </a:schemeClr>
                </a:solidFill>
              </a:rPr>
              <a:t>the</a:t>
            </a:r>
            <a:r>
              <a:rPr lang="de-DE" dirty="0">
                <a:solidFill>
                  <a:schemeClr val="tx1">
                    <a:lumMod val="75000"/>
                    <a:lumOff val="25000"/>
                  </a:schemeClr>
                </a:solidFill>
              </a:rPr>
              <a:t> variant </a:t>
            </a:r>
            <a:r>
              <a:rPr lang="de-DE" dirty="0" err="1">
                <a:solidFill>
                  <a:schemeClr val="tx1">
                    <a:lumMod val="75000"/>
                    <a:lumOff val="25000"/>
                  </a:schemeClr>
                </a:solidFill>
              </a:rPr>
              <a:t>sequences</a:t>
            </a:r>
            <a:r>
              <a:rPr lang="de-DE" dirty="0">
                <a:solidFill>
                  <a:schemeClr val="tx1">
                    <a:lumMod val="75000"/>
                    <a:lumOff val="25000"/>
                  </a:schemeClr>
                </a:solidFill>
              </a:rPr>
              <a:t> </a:t>
            </a:r>
            <a:r>
              <a:rPr lang="de-DE" dirty="0" err="1">
                <a:solidFill>
                  <a:schemeClr val="tx1">
                    <a:lumMod val="75000"/>
                    <a:lumOff val="25000"/>
                  </a:schemeClr>
                </a:solidFill>
              </a:rPr>
              <a:t>coming</a:t>
            </a:r>
            <a:r>
              <a:rPr lang="de-DE" dirty="0">
                <a:solidFill>
                  <a:schemeClr val="tx1">
                    <a:lumMod val="75000"/>
                    <a:lumOff val="25000"/>
                  </a:schemeClr>
                </a:solidFill>
              </a:rPr>
              <a:t> out </a:t>
            </a:r>
            <a:r>
              <a:rPr lang="de-DE" dirty="0" err="1">
                <a:solidFill>
                  <a:schemeClr val="tx1">
                    <a:lumMod val="75000"/>
                    <a:lumOff val="25000"/>
                  </a:schemeClr>
                </a:solidFill>
              </a:rPr>
              <a:t>to</a:t>
            </a:r>
            <a:r>
              <a:rPr lang="de-DE" dirty="0">
                <a:solidFill>
                  <a:schemeClr val="tx1">
                    <a:lumMod val="75000"/>
                    <a:lumOff val="25000"/>
                  </a:schemeClr>
                </a:solidFill>
              </a:rPr>
              <a:t> </a:t>
            </a:r>
            <a:r>
              <a:rPr lang="de-DE" dirty="0" err="1">
                <a:solidFill>
                  <a:schemeClr val="tx1">
                    <a:lumMod val="75000"/>
                    <a:lumOff val="25000"/>
                  </a:schemeClr>
                </a:solidFill>
              </a:rPr>
              <a:t>be</a:t>
            </a:r>
            <a:r>
              <a:rPr lang="de-DE" dirty="0">
                <a:solidFill>
                  <a:schemeClr val="tx1">
                    <a:lumMod val="75000"/>
                    <a:lumOff val="25000"/>
                  </a:schemeClr>
                </a:solidFill>
              </a:rPr>
              <a:t> </a:t>
            </a:r>
            <a:r>
              <a:rPr lang="de-DE" dirty="0" err="1">
                <a:solidFill>
                  <a:schemeClr val="tx1">
                    <a:lumMod val="75000"/>
                    <a:lumOff val="25000"/>
                  </a:schemeClr>
                </a:solidFill>
              </a:rPr>
              <a:t>delta</a:t>
            </a:r>
            <a:r>
              <a:rPr lang="de-DE" dirty="0">
                <a:solidFill>
                  <a:schemeClr val="tx1">
                    <a:lumMod val="75000"/>
                    <a:lumOff val="25000"/>
                  </a:schemeClr>
                </a:solidFill>
              </a:rPr>
              <a:t> variant </a:t>
            </a:r>
            <a:r>
              <a:rPr lang="de-DE" dirty="0" err="1">
                <a:solidFill>
                  <a:schemeClr val="tx1">
                    <a:lumMod val="75000"/>
                    <a:lumOff val="25000"/>
                  </a:schemeClr>
                </a:solidFill>
              </a:rPr>
              <a:t>from</a:t>
            </a:r>
            <a:r>
              <a:rPr lang="de-DE" dirty="0">
                <a:solidFill>
                  <a:schemeClr val="tx1">
                    <a:lumMod val="75000"/>
                    <a:lumOff val="25000"/>
                  </a:schemeClr>
                </a:solidFill>
              </a:rPr>
              <a:t> </a:t>
            </a:r>
            <a:r>
              <a:rPr lang="de-DE" dirty="0" err="1">
                <a:solidFill>
                  <a:schemeClr val="tx1">
                    <a:lumMod val="75000"/>
                    <a:lumOff val="25000"/>
                  </a:schemeClr>
                </a:solidFill>
              </a:rPr>
              <a:t>the</a:t>
            </a:r>
            <a:r>
              <a:rPr lang="de-DE" dirty="0">
                <a:solidFill>
                  <a:schemeClr val="tx1">
                    <a:lumMod val="75000"/>
                    <a:lumOff val="25000"/>
                  </a:schemeClr>
                </a:solidFill>
              </a:rPr>
              <a:t> </a:t>
            </a:r>
            <a:r>
              <a:rPr lang="de-DE" dirty="0" err="1">
                <a:solidFill>
                  <a:schemeClr val="tx1">
                    <a:lumMod val="75000"/>
                    <a:lumOff val="25000"/>
                  </a:schemeClr>
                </a:solidFill>
              </a:rPr>
              <a:t>month</a:t>
            </a:r>
            <a:r>
              <a:rPr lang="de-DE" dirty="0">
                <a:solidFill>
                  <a:schemeClr val="tx1">
                    <a:lumMod val="75000"/>
                    <a:lumOff val="25000"/>
                  </a:schemeClr>
                </a:solidFill>
              </a:rPr>
              <a:t> </a:t>
            </a:r>
            <a:r>
              <a:rPr lang="de-DE" dirty="0" err="1">
                <a:solidFill>
                  <a:schemeClr val="tx1">
                    <a:lumMod val="75000"/>
                    <a:lumOff val="25000"/>
                  </a:schemeClr>
                </a:solidFill>
              </a:rPr>
              <a:t>of</a:t>
            </a:r>
            <a:r>
              <a:rPr lang="de-DE" dirty="0">
                <a:solidFill>
                  <a:schemeClr val="tx1">
                    <a:lumMod val="75000"/>
                    <a:lumOff val="25000"/>
                  </a:schemeClr>
                </a:solidFill>
              </a:rPr>
              <a:t> </a:t>
            </a:r>
            <a:r>
              <a:rPr lang="de-DE" dirty="0" err="1">
                <a:solidFill>
                  <a:schemeClr val="tx1">
                    <a:lumMod val="75000"/>
                    <a:lumOff val="25000"/>
                  </a:schemeClr>
                </a:solidFill>
              </a:rPr>
              <a:t>July</a:t>
            </a:r>
            <a:r>
              <a:rPr lang="de-DE" dirty="0">
                <a:solidFill>
                  <a:schemeClr val="tx1">
                    <a:lumMod val="75000"/>
                    <a:lumOff val="25000"/>
                  </a:schemeClr>
                </a:solidFill>
              </a:rPr>
              <a:t>. </a:t>
            </a:r>
          </a:p>
          <a:p>
            <a:pPr algn="l"/>
            <a:endParaRPr lang="de-DE" dirty="0">
              <a:solidFill>
                <a:schemeClr val="tx1">
                  <a:lumMod val="75000"/>
                  <a:lumOff val="25000"/>
                </a:schemeClr>
              </a:solidFill>
            </a:endParaRPr>
          </a:p>
        </p:txBody>
      </p:sp>
      <p:pic>
        <p:nvPicPr>
          <p:cNvPr id="6" name="Picture 5" descr="Chart, line chart&#10;&#10;Description automatically generated">
            <a:extLst>
              <a:ext uri="{FF2B5EF4-FFF2-40B4-BE49-F238E27FC236}">
                <a16:creationId xmlns:a16="http://schemas.microsoft.com/office/drawing/2014/main" id="{7E6D8B36-F4E6-9242-A434-190769930C3D}"/>
              </a:ext>
            </a:extLst>
          </p:cNvPr>
          <p:cNvPicPr>
            <a:picLocks noChangeAspect="1"/>
          </p:cNvPicPr>
          <p:nvPr/>
        </p:nvPicPr>
        <p:blipFill>
          <a:blip r:embed="rId2"/>
          <a:stretch>
            <a:fillRect/>
          </a:stretch>
        </p:blipFill>
        <p:spPr>
          <a:xfrm>
            <a:off x="5334000" y="838199"/>
            <a:ext cx="6128478" cy="4051301"/>
          </a:xfrm>
          <a:prstGeom prst="rect">
            <a:avLst/>
          </a:prstGeom>
        </p:spPr>
      </p:pic>
    </p:spTree>
    <p:extLst>
      <p:ext uri="{BB962C8B-B14F-4D97-AF65-F5344CB8AC3E}">
        <p14:creationId xmlns:p14="http://schemas.microsoft.com/office/powerpoint/2010/main" val="208945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dissolve">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dissolve">
                                      <p:cBhvr>
                                        <p:cTn id="22" dur="500"/>
                                        <p:tgtEl>
                                          <p:spTgt spid="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A5F7A-2038-41C1-8F0D-93924444B050}"/>
              </a:ext>
            </a:extLst>
          </p:cNvPr>
          <p:cNvSpPr>
            <a:spLocks noGrp="1"/>
          </p:cNvSpPr>
          <p:nvPr>
            <p:ph type="title"/>
          </p:nvPr>
        </p:nvSpPr>
        <p:spPr>
          <a:xfrm>
            <a:off x="1126820" y="432000"/>
            <a:ext cx="10524701" cy="396000"/>
          </a:xfrm>
        </p:spPr>
        <p:txBody>
          <a:bodyPr/>
          <a:lstStyle/>
          <a:p>
            <a:r>
              <a:rPr lang="en-US" dirty="0"/>
              <a:t>Lockdown in 2021</a:t>
            </a:r>
            <a:endParaRPr lang="de-DE" dirty="0"/>
          </a:p>
        </p:txBody>
      </p:sp>
      <p:sp>
        <p:nvSpPr>
          <p:cNvPr id="3" name="Footer Placeholder 2">
            <a:extLst>
              <a:ext uri="{FF2B5EF4-FFF2-40B4-BE49-F238E27FC236}">
                <a16:creationId xmlns:a16="http://schemas.microsoft.com/office/drawing/2014/main" id="{2AB65609-712B-449D-AAE1-882DE1E937BF}"/>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87FBB70E-344C-44C7-BC16-99EF4AF2BA0A}"/>
              </a:ext>
            </a:extLst>
          </p:cNvPr>
          <p:cNvSpPr>
            <a:spLocks noGrp="1"/>
          </p:cNvSpPr>
          <p:nvPr>
            <p:ph type="sldNum" sz="quarter" idx="11"/>
          </p:nvPr>
        </p:nvSpPr>
        <p:spPr/>
        <p:txBody>
          <a:bodyPr/>
          <a:lstStyle/>
          <a:p>
            <a:fld id="{65685BD5-7F70-499C-8F04-1460C72EE5D6}" type="slidenum">
              <a:rPr lang="de-DE" noProof="0" smtClean="0"/>
              <a:pPr/>
              <a:t>12</a:t>
            </a:fld>
            <a:endParaRPr lang="de-DE" noProof="0"/>
          </a:p>
        </p:txBody>
      </p:sp>
      <p:sp>
        <p:nvSpPr>
          <p:cNvPr id="7" name="TextBox 6">
            <a:extLst>
              <a:ext uri="{FF2B5EF4-FFF2-40B4-BE49-F238E27FC236}">
                <a16:creationId xmlns:a16="http://schemas.microsoft.com/office/drawing/2014/main" id="{018080C7-8D64-4EE2-AE7B-B458D7DC8BAF}"/>
              </a:ext>
            </a:extLst>
          </p:cNvPr>
          <p:cNvSpPr txBox="1"/>
          <p:nvPr/>
        </p:nvSpPr>
        <p:spPr>
          <a:xfrm>
            <a:off x="766900" y="1253987"/>
            <a:ext cx="4040770" cy="4710026"/>
          </a:xfrm>
          <a:prstGeom prst="rect">
            <a:avLst/>
          </a:prstGeom>
        </p:spPr>
        <p:txBody>
          <a:bodyPr wrap="square" lIns="0" tIns="0" rIns="0" bIns="0" rtlCol="0">
            <a:noAutofit/>
          </a:bodyPr>
          <a:lstStyle/>
          <a:p>
            <a:pPr marL="0" indent="0" algn="l">
              <a:buFontTx/>
              <a:buNone/>
            </a:pPr>
            <a:endParaRPr lang="de-DE" dirty="0" err="1">
              <a:solidFill>
                <a:schemeClr val="tx1">
                  <a:lumMod val="75000"/>
                  <a:lumOff val="25000"/>
                </a:schemeClr>
              </a:solidFill>
            </a:endParaRPr>
          </a:p>
        </p:txBody>
      </p:sp>
      <p:pic>
        <p:nvPicPr>
          <p:cNvPr id="9" name="Picture 8" descr="Chart&#10;&#10;Description automatically generated">
            <a:extLst>
              <a:ext uri="{FF2B5EF4-FFF2-40B4-BE49-F238E27FC236}">
                <a16:creationId xmlns:a16="http://schemas.microsoft.com/office/drawing/2014/main" id="{4553D604-89CD-8742-8A67-7A0E5675FB60}"/>
              </a:ext>
            </a:extLst>
          </p:cNvPr>
          <p:cNvPicPr>
            <a:picLocks noChangeAspect="1"/>
          </p:cNvPicPr>
          <p:nvPr/>
        </p:nvPicPr>
        <p:blipFill>
          <a:blip r:embed="rId2"/>
          <a:stretch>
            <a:fillRect/>
          </a:stretch>
        </p:blipFill>
        <p:spPr>
          <a:xfrm>
            <a:off x="766901" y="1130299"/>
            <a:ext cx="10884622" cy="4279901"/>
          </a:xfrm>
          <a:prstGeom prst="rect">
            <a:avLst/>
          </a:prstGeom>
        </p:spPr>
      </p:pic>
      <p:sp>
        <p:nvSpPr>
          <p:cNvPr id="25" name="TextBox 24">
            <a:extLst>
              <a:ext uri="{FF2B5EF4-FFF2-40B4-BE49-F238E27FC236}">
                <a16:creationId xmlns:a16="http://schemas.microsoft.com/office/drawing/2014/main" id="{E17FE84A-CAD8-2B42-BF83-E6A2EC9C956C}"/>
              </a:ext>
            </a:extLst>
          </p:cNvPr>
          <p:cNvSpPr txBox="1"/>
          <p:nvPr/>
        </p:nvSpPr>
        <p:spPr>
          <a:xfrm>
            <a:off x="1765300" y="1778000"/>
            <a:ext cx="1104900" cy="965200"/>
          </a:xfrm>
          <a:prstGeom prst="rect">
            <a:avLst/>
          </a:prstGeom>
        </p:spPr>
        <p:txBody>
          <a:bodyPr wrap="square" lIns="0" tIns="0" rIns="0" bIns="0" rtlCol="0">
            <a:noAutofit/>
          </a:bodyPr>
          <a:lstStyle/>
          <a:p>
            <a:pPr marL="0" indent="0" algn="l">
              <a:buFontTx/>
              <a:buNone/>
            </a:pPr>
            <a:endParaRPr lang="en-DE" dirty="0" err="1">
              <a:solidFill>
                <a:schemeClr val="tx1">
                  <a:lumMod val="75000"/>
                  <a:lumOff val="25000"/>
                </a:schemeClr>
              </a:solidFill>
            </a:endParaRPr>
          </a:p>
        </p:txBody>
      </p:sp>
      <p:sp>
        <p:nvSpPr>
          <p:cNvPr id="26" name="TextBox 25">
            <a:extLst>
              <a:ext uri="{FF2B5EF4-FFF2-40B4-BE49-F238E27FC236}">
                <a16:creationId xmlns:a16="http://schemas.microsoft.com/office/drawing/2014/main" id="{5DC2A055-44FF-6D40-9F7D-683095670A48}"/>
              </a:ext>
            </a:extLst>
          </p:cNvPr>
          <p:cNvSpPr txBox="1"/>
          <p:nvPr/>
        </p:nvSpPr>
        <p:spPr>
          <a:xfrm flipH="1">
            <a:off x="7384332" y="2438400"/>
            <a:ext cx="1785068" cy="800100"/>
          </a:xfrm>
          <a:prstGeom prst="rect">
            <a:avLst/>
          </a:prstGeom>
        </p:spPr>
        <p:txBody>
          <a:bodyPr wrap="square" lIns="0" tIns="0" rIns="0" bIns="0" rtlCol="0">
            <a:noAutofit/>
          </a:bodyPr>
          <a:lstStyle/>
          <a:p>
            <a:pPr marL="0" indent="0" algn="l">
              <a:buFontTx/>
              <a:buNone/>
            </a:pPr>
            <a:r>
              <a:rPr lang="en-US" sz="1200" b="1" dirty="0">
                <a:solidFill>
                  <a:schemeClr val="tx1">
                    <a:lumMod val="75000"/>
                    <a:lumOff val="25000"/>
                  </a:schemeClr>
                </a:solidFill>
              </a:rPr>
              <a:t>Lockdown in most of the cases</a:t>
            </a:r>
            <a:endParaRPr lang="en-DE" sz="1200" b="1" dirty="0">
              <a:solidFill>
                <a:schemeClr val="tx1">
                  <a:lumMod val="75000"/>
                  <a:lumOff val="25000"/>
                </a:schemeClr>
              </a:solidFill>
            </a:endParaRPr>
          </a:p>
        </p:txBody>
      </p:sp>
      <p:sp>
        <p:nvSpPr>
          <p:cNvPr id="53" name="TextBox 52">
            <a:extLst>
              <a:ext uri="{FF2B5EF4-FFF2-40B4-BE49-F238E27FC236}">
                <a16:creationId xmlns:a16="http://schemas.microsoft.com/office/drawing/2014/main" id="{991BDC57-CFBD-BB4F-998F-C2F0DA633B35}"/>
              </a:ext>
            </a:extLst>
          </p:cNvPr>
          <p:cNvSpPr txBox="1"/>
          <p:nvPr/>
        </p:nvSpPr>
        <p:spPr>
          <a:xfrm>
            <a:off x="1765300" y="5533888"/>
            <a:ext cx="9321800" cy="430125"/>
          </a:xfrm>
          <a:prstGeom prst="rect">
            <a:avLst/>
          </a:prstGeom>
        </p:spPr>
        <p:txBody>
          <a:bodyPr wrap="square" lIns="0" tIns="0" rIns="0" bIns="0" rtlCol="0">
            <a:noAutofit/>
          </a:bodyPr>
          <a:lstStyle/>
          <a:p>
            <a:pPr marL="285750" indent="-285750" algn="l">
              <a:buFont typeface="Wingdings" pitchFamily="2" charset="2"/>
              <a:buChar char="Ø"/>
            </a:pPr>
            <a:r>
              <a:rPr lang="en-DE" dirty="0">
                <a:solidFill>
                  <a:schemeClr val="tx1">
                    <a:lumMod val="75000"/>
                    <a:lumOff val="25000"/>
                  </a:schemeClr>
                </a:solidFill>
              </a:rPr>
              <a:t> Lockdown in most of the states by the end of April</a:t>
            </a:r>
          </a:p>
        </p:txBody>
      </p:sp>
      <p:sp>
        <p:nvSpPr>
          <p:cNvPr id="57" name="Rectangle 56">
            <a:extLst>
              <a:ext uri="{FF2B5EF4-FFF2-40B4-BE49-F238E27FC236}">
                <a16:creationId xmlns:a16="http://schemas.microsoft.com/office/drawing/2014/main" id="{DAE3B4C0-95DA-544B-A97F-B70AE9F7FCED}"/>
              </a:ext>
            </a:extLst>
          </p:cNvPr>
          <p:cNvSpPr/>
          <p:nvPr/>
        </p:nvSpPr>
        <p:spPr>
          <a:xfrm>
            <a:off x="9169400" y="1778000"/>
            <a:ext cx="1435099" cy="311150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vert="horz" lIns="180000" tIns="180000" rIns="180000" bIns="180000" rtlCol="0" anchor="ctr">
            <a:noAutofit/>
          </a:bodyPr>
          <a:lstStyle/>
          <a:p>
            <a:pPr algn="l">
              <a:lnSpc>
                <a:spcPct val="90000"/>
              </a:lnSpc>
              <a:spcAft>
                <a:spcPts val="1000"/>
              </a:spcAft>
              <a:buClr>
                <a:schemeClr val="tx1">
                  <a:lumMod val="75000"/>
                  <a:lumOff val="25000"/>
                </a:schemeClr>
              </a:buClr>
            </a:pPr>
            <a:endParaRPr lang="en-GB" sz="1200" b="1" dirty="0">
              <a:solidFill>
                <a:schemeClr val="tx1">
                  <a:lumMod val="75000"/>
                  <a:lumOff val="25000"/>
                </a:schemeClr>
              </a:solidFill>
            </a:endParaRPr>
          </a:p>
        </p:txBody>
      </p:sp>
    </p:spTree>
    <p:extLst>
      <p:ext uri="{BB962C8B-B14F-4D97-AF65-F5344CB8AC3E}">
        <p14:creationId xmlns:p14="http://schemas.microsoft.com/office/powerpoint/2010/main" val="199831810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dissolve">
                                      <p:cBhvr>
                                        <p:cTn id="17" dur="500"/>
                                        <p:tgtEl>
                                          <p:spTgt spid="5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dissolve">
                                      <p:cBhvr>
                                        <p:cTn id="22" dur="500"/>
                                        <p:tgtEl>
                                          <p:spTgt spid="26"/>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53">
                                            <p:txEl>
                                              <p:pRg st="0" end="0"/>
                                            </p:txEl>
                                          </p:spTgt>
                                        </p:tgtEl>
                                        <p:attrNameLst>
                                          <p:attrName>style.visibility</p:attrName>
                                        </p:attrNameLst>
                                      </p:cBhvr>
                                      <p:to>
                                        <p:strVal val="visible"/>
                                      </p:to>
                                    </p:set>
                                    <p:animEffect transition="in" filter="dissolve">
                                      <p:cBhvr>
                                        <p:cTn id="27" dur="500"/>
                                        <p:tgtEl>
                                          <p:spTgt spid="5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6" grpId="0"/>
      <p:bldP spid="5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2144170-3A8A-49A7-BD1B-A656DB8CC848}"/>
              </a:ext>
            </a:extLst>
          </p:cNvPr>
          <p:cNvSpPr>
            <a:spLocks noGrp="1"/>
          </p:cNvSpPr>
          <p:nvPr>
            <p:ph type="body" sz="quarter" idx="21"/>
          </p:nvPr>
        </p:nvSpPr>
        <p:spPr/>
        <p:txBody>
          <a:bodyPr/>
          <a:lstStyle/>
          <a:p>
            <a:endParaRPr lang="aa-ET"/>
          </a:p>
        </p:txBody>
      </p:sp>
      <p:sp>
        <p:nvSpPr>
          <p:cNvPr id="3" name="Title 2">
            <a:extLst>
              <a:ext uri="{FF2B5EF4-FFF2-40B4-BE49-F238E27FC236}">
                <a16:creationId xmlns:a16="http://schemas.microsoft.com/office/drawing/2014/main" id="{C54CCADA-F97C-4E6B-9C61-59CC8E71F696}"/>
              </a:ext>
            </a:extLst>
          </p:cNvPr>
          <p:cNvSpPr>
            <a:spLocks noGrp="1"/>
          </p:cNvSpPr>
          <p:nvPr>
            <p:ph type="title"/>
          </p:nvPr>
        </p:nvSpPr>
        <p:spPr/>
        <p:txBody>
          <a:bodyPr/>
          <a:lstStyle/>
          <a:p>
            <a:pPr algn="ctr"/>
            <a:r>
              <a:rPr lang="en-US" cap="none" spc="50" dirty="0">
                <a:ln w="0"/>
                <a:solidFill>
                  <a:schemeClr val="bg2"/>
                </a:solidFill>
                <a:effectLst>
                  <a:innerShdw blurRad="63500" dist="50800" dir="13500000">
                    <a:srgbClr val="000000">
                      <a:alpha val="50000"/>
                    </a:srgbClr>
                  </a:innerShdw>
                </a:effectLst>
              </a:rPr>
              <a:t>Reasons for Delta Surge</a:t>
            </a:r>
          </a:p>
        </p:txBody>
      </p:sp>
    </p:spTree>
    <p:extLst>
      <p:ext uri="{BB962C8B-B14F-4D97-AF65-F5344CB8AC3E}">
        <p14:creationId xmlns:p14="http://schemas.microsoft.com/office/powerpoint/2010/main" val="2864525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34260-3555-4646-A947-CBA7277A9655}"/>
              </a:ext>
            </a:extLst>
          </p:cNvPr>
          <p:cNvSpPr>
            <a:spLocks noGrp="1"/>
          </p:cNvSpPr>
          <p:nvPr>
            <p:ph type="title"/>
          </p:nvPr>
        </p:nvSpPr>
        <p:spPr/>
        <p:txBody>
          <a:bodyPr/>
          <a:lstStyle/>
          <a:p>
            <a:r>
              <a:rPr lang="en-DE" dirty="0"/>
              <a:t>No Lockdown</a:t>
            </a:r>
          </a:p>
        </p:txBody>
      </p:sp>
      <p:sp>
        <p:nvSpPr>
          <p:cNvPr id="3" name="Footer Placeholder 2">
            <a:extLst>
              <a:ext uri="{FF2B5EF4-FFF2-40B4-BE49-F238E27FC236}">
                <a16:creationId xmlns:a16="http://schemas.microsoft.com/office/drawing/2014/main" id="{483B4693-A319-9340-B3C7-87232821E4F4}"/>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71968AFB-A853-4040-BDAB-26337EBD4830}"/>
              </a:ext>
            </a:extLst>
          </p:cNvPr>
          <p:cNvSpPr>
            <a:spLocks noGrp="1"/>
          </p:cNvSpPr>
          <p:nvPr>
            <p:ph type="sldNum" sz="quarter" idx="11"/>
          </p:nvPr>
        </p:nvSpPr>
        <p:spPr/>
        <p:txBody>
          <a:bodyPr/>
          <a:lstStyle/>
          <a:p>
            <a:fld id="{65685BD5-7F70-499C-8F04-1460C72EE5D6}" type="slidenum">
              <a:rPr lang="de-DE" noProof="0" smtClean="0"/>
              <a:pPr/>
              <a:t>14</a:t>
            </a:fld>
            <a:endParaRPr lang="de-DE" noProof="0"/>
          </a:p>
        </p:txBody>
      </p:sp>
      <p:pic>
        <p:nvPicPr>
          <p:cNvPr id="7" name="Picture 6" descr="Chart&#10;&#10;Description automatically generated">
            <a:extLst>
              <a:ext uri="{FF2B5EF4-FFF2-40B4-BE49-F238E27FC236}">
                <a16:creationId xmlns:a16="http://schemas.microsoft.com/office/drawing/2014/main" id="{6B68140A-1415-BD48-8B15-1BE6D61DFD60}"/>
              </a:ext>
            </a:extLst>
          </p:cNvPr>
          <p:cNvPicPr>
            <a:picLocks noChangeAspect="1"/>
          </p:cNvPicPr>
          <p:nvPr/>
        </p:nvPicPr>
        <p:blipFill>
          <a:blip r:embed="rId2"/>
          <a:stretch>
            <a:fillRect/>
          </a:stretch>
        </p:blipFill>
        <p:spPr>
          <a:xfrm>
            <a:off x="540070" y="1003300"/>
            <a:ext cx="10813730" cy="4254500"/>
          </a:xfrm>
          <a:prstGeom prst="rect">
            <a:avLst/>
          </a:prstGeom>
        </p:spPr>
      </p:pic>
      <p:sp>
        <p:nvSpPr>
          <p:cNvPr id="9" name="TextBox 8">
            <a:extLst>
              <a:ext uri="{FF2B5EF4-FFF2-40B4-BE49-F238E27FC236}">
                <a16:creationId xmlns:a16="http://schemas.microsoft.com/office/drawing/2014/main" id="{8A0D318E-21EA-B043-BAF7-E43AB3D4A9A3}"/>
              </a:ext>
            </a:extLst>
          </p:cNvPr>
          <p:cNvSpPr txBox="1"/>
          <p:nvPr/>
        </p:nvSpPr>
        <p:spPr>
          <a:xfrm>
            <a:off x="5829300" y="2692400"/>
            <a:ext cx="2387600" cy="342900"/>
          </a:xfrm>
          <a:prstGeom prst="rect">
            <a:avLst/>
          </a:prstGeom>
        </p:spPr>
        <p:txBody>
          <a:bodyPr wrap="square" lIns="0" tIns="0" rIns="0" bIns="0" rtlCol="0">
            <a:noAutofit/>
          </a:bodyPr>
          <a:lstStyle/>
          <a:p>
            <a:pPr marL="0" indent="0" algn="l">
              <a:buFontTx/>
              <a:buNone/>
            </a:pPr>
            <a:endParaRPr lang="en-DE" dirty="0" err="1">
              <a:solidFill>
                <a:schemeClr val="tx1">
                  <a:lumMod val="75000"/>
                  <a:lumOff val="25000"/>
                </a:schemeClr>
              </a:solidFill>
            </a:endParaRPr>
          </a:p>
        </p:txBody>
      </p:sp>
      <p:sp>
        <p:nvSpPr>
          <p:cNvPr id="10" name="Rectangle 9">
            <a:extLst>
              <a:ext uri="{FF2B5EF4-FFF2-40B4-BE49-F238E27FC236}">
                <a16:creationId xmlns:a16="http://schemas.microsoft.com/office/drawing/2014/main" id="{979274BC-2D07-D64F-8D8D-F6322C5948B5}"/>
              </a:ext>
            </a:extLst>
          </p:cNvPr>
          <p:cNvSpPr/>
          <p:nvPr/>
        </p:nvSpPr>
        <p:spPr>
          <a:xfrm>
            <a:off x="5829300" y="1714500"/>
            <a:ext cx="2895600" cy="303530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vert="horz" lIns="180000" tIns="180000" rIns="180000" bIns="180000" rtlCol="0" anchor="ctr">
            <a:noAutofit/>
          </a:bodyPr>
          <a:lstStyle/>
          <a:p>
            <a:pPr algn="l">
              <a:lnSpc>
                <a:spcPct val="90000"/>
              </a:lnSpc>
              <a:spcAft>
                <a:spcPts val="1000"/>
              </a:spcAft>
              <a:buClr>
                <a:schemeClr val="tx1">
                  <a:lumMod val="75000"/>
                  <a:lumOff val="25000"/>
                </a:schemeClr>
              </a:buClr>
            </a:pPr>
            <a:r>
              <a:rPr lang="en-GB" sz="1600" b="1" dirty="0">
                <a:solidFill>
                  <a:schemeClr val="tx1">
                    <a:lumMod val="75000"/>
                    <a:lumOff val="25000"/>
                  </a:schemeClr>
                </a:solidFill>
              </a:rPr>
              <a:t>          No Lockdown</a:t>
            </a:r>
          </a:p>
        </p:txBody>
      </p:sp>
      <p:sp>
        <p:nvSpPr>
          <p:cNvPr id="11" name="TextBox 10">
            <a:extLst>
              <a:ext uri="{FF2B5EF4-FFF2-40B4-BE49-F238E27FC236}">
                <a16:creationId xmlns:a16="http://schemas.microsoft.com/office/drawing/2014/main" id="{E7FD4483-A42B-E244-8AAF-F5E42E9F5CC2}"/>
              </a:ext>
            </a:extLst>
          </p:cNvPr>
          <p:cNvSpPr txBox="1"/>
          <p:nvPr/>
        </p:nvSpPr>
        <p:spPr>
          <a:xfrm>
            <a:off x="1126821" y="5257800"/>
            <a:ext cx="9922179" cy="850900"/>
          </a:xfrm>
          <a:prstGeom prst="rect">
            <a:avLst/>
          </a:prstGeom>
        </p:spPr>
        <p:txBody>
          <a:bodyPr wrap="square" lIns="0" tIns="0" rIns="0" bIns="0" rtlCol="0">
            <a:noAutofit/>
          </a:bodyPr>
          <a:lstStyle/>
          <a:p>
            <a:pPr marL="285750" indent="-285750" algn="l">
              <a:buFont typeface="Wingdings" pitchFamily="2" charset="2"/>
              <a:buChar char="Ø"/>
            </a:pPr>
            <a:r>
              <a:rPr lang="en-DE" dirty="0">
                <a:solidFill>
                  <a:schemeClr val="tx1">
                    <a:lumMod val="75000"/>
                    <a:lumOff val="25000"/>
                  </a:schemeClr>
                </a:solidFill>
              </a:rPr>
              <a:t> India opened everything by the end of October 2020.</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 No lockdown was implemented even when covid cases started rising up.</a:t>
            </a:r>
          </a:p>
        </p:txBody>
      </p:sp>
    </p:spTree>
    <p:extLst>
      <p:ext uri="{BB962C8B-B14F-4D97-AF65-F5344CB8AC3E}">
        <p14:creationId xmlns:p14="http://schemas.microsoft.com/office/powerpoint/2010/main" val="1030569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xEl>
                                              <p:pRg st="0" end="0"/>
                                            </p:txEl>
                                          </p:spTgt>
                                        </p:tgtEl>
                                        <p:attrNameLst>
                                          <p:attrName>style.visibility</p:attrName>
                                        </p:attrNameLst>
                                      </p:cBhvr>
                                      <p:to>
                                        <p:strVal val="visible"/>
                                      </p:to>
                                    </p:set>
                                    <p:animEffect transition="in" filter="blinds(horizontal)">
                                      <p:cBhvr>
                                        <p:cTn id="17" dur="500"/>
                                        <p:tgtEl>
                                          <p:spTgt spid="11">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linds(horizontal)">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1">
                                            <p:txEl>
                                              <p:pRg st="2" end="2"/>
                                            </p:txEl>
                                          </p:spTgt>
                                        </p:tgtEl>
                                        <p:attrNameLst>
                                          <p:attrName>style.visibility</p:attrName>
                                        </p:attrNameLst>
                                      </p:cBhvr>
                                      <p:to>
                                        <p:strVal val="visible"/>
                                      </p:to>
                                    </p:set>
                                    <p:animEffect transition="in" filter="blinds(horizontal)">
                                      <p:cBhvr>
                                        <p:cTn id="2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ABE4C-006B-47D6-BE73-EC816941DCFB}"/>
              </a:ext>
            </a:extLst>
          </p:cNvPr>
          <p:cNvSpPr>
            <a:spLocks noGrp="1"/>
          </p:cNvSpPr>
          <p:nvPr>
            <p:ph type="title"/>
          </p:nvPr>
        </p:nvSpPr>
        <p:spPr>
          <a:xfrm>
            <a:off x="650449" y="432000"/>
            <a:ext cx="11001072" cy="396000"/>
          </a:xfrm>
        </p:spPr>
        <p:txBody>
          <a:bodyPr/>
          <a:lstStyle/>
          <a:p>
            <a:r>
              <a:rPr lang="en-US" dirty="0"/>
              <a:t>Slow Vaccination</a:t>
            </a:r>
            <a:endParaRPr lang="de-DE" dirty="0"/>
          </a:p>
        </p:txBody>
      </p:sp>
      <p:sp>
        <p:nvSpPr>
          <p:cNvPr id="3" name="Footer Placeholder 2">
            <a:extLst>
              <a:ext uri="{FF2B5EF4-FFF2-40B4-BE49-F238E27FC236}">
                <a16:creationId xmlns:a16="http://schemas.microsoft.com/office/drawing/2014/main" id="{8E93326A-0259-452F-ADF7-E2EA55856DC1}"/>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8A439B34-EB8C-4898-B0D4-655FA74B13CF}"/>
              </a:ext>
            </a:extLst>
          </p:cNvPr>
          <p:cNvSpPr>
            <a:spLocks noGrp="1"/>
          </p:cNvSpPr>
          <p:nvPr>
            <p:ph type="sldNum" sz="quarter" idx="11"/>
          </p:nvPr>
        </p:nvSpPr>
        <p:spPr/>
        <p:txBody>
          <a:bodyPr/>
          <a:lstStyle/>
          <a:p>
            <a:fld id="{65685BD5-7F70-499C-8F04-1460C72EE5D6}" type="slidenum">
              <a:rPr lang="de-DE" noProof="0" smtClean="0"/>
              <a:pPr/>
              <a:t>15</a:t>
            </a:fld>
            <a:endParaRPr lang="de-DE" noProof="0"/>
          </a:p>
        </p:txBody>
      </p:sp>
      <p:sp>
        <p:nvSpPr>
          <p:cNvPr id="7" name="TextBox 6">
            <a:extLst>
              <a:ext uri="{FF2B5EF4-FFF2-40B4-BE49-F238E27FC236}">
                <a16:creationId xmlns:a16="http://schemas.microsoft.com/office/drawing/2014/main" id="{5560BEFA-1CA3-42B1-9C98-A3A455D7DD3E}"/>
              </a:ext>
            </a:extLst>
          </p:cNvPr>
          <p:cNvSpPr txBox="1"/>
          <p:nvPr/>
        </p:nvSpPr>
        <p:spPr>
          <a:xfrm>
            <a:off x="848412" y="1395167"/>
            <a:ext cx="5929460" cy="4110087"/>
          </a:xfrm>
          <a:prstGeom prst="rect">
            <a:avLst/>
          </a:prstGeom>
        </p:spPr>
        <p:txBody>
          <a:bodyPr wrap="square" lIns="0" tIns="0" rIns="0" bIns="0" rtlCol="0">
            <a:noAutofit/>
          </a:bodyPr>
          <a:lstStyle/>
          <a:p>
            <a:pPr marL="0" indent="0" algn="l">
              <a:buFontTx/>
              <a:buNone/>
            </a:pPr>
            <a:endParaRPr lang="de-DE" dirty="0" err="1">
              <a:solidFill>
                <a:schemeClr val="tx1">
                  <a:lumMod val="75000"/>
                  <a:lumOff val="25000"/>
                </a:schemeClr>
              </a:solidFill>
            </a:endParaRPr>
          </a:p>
        </p:txBody>
      </p:sp>
      <p:sp>
        <p:nvSpPr>
          <p:cNvPr id="8" name="TextBox 7">
            <a:extLst>
              <a:ext uri="{FF2B5EF4-FFF2-40B4-BE49-F238E27FC236}">
                <a16:creationId xmlns:a16="http://schemas.microsoft.com/office/drawing/2014/main" id="{B985C5E7-294E-4A57-8982-7147EA4436E2}"/>
              </a:ext>
            </a:extLst>
          </p:cNvPr>
          <p:cNvSpPr txBox="1"/>
          <p:nvPr/>
        </p:nvSpPr>
        <p:spPr>
          <a:xfrm>
            <a:off x="539750" y="1395166"/>
            <a:ext cx="4969177" cy="4110087"/>
          </a:xfrm>
          <a:prstGeom prst="rect">
            <a:avLst/>
          </a:prstGeom>
        </p:spPr>
        <p:txBody>
          <a:bodyPr wrap="square" lIns="0" tIns="0" rIns="0" bIns="0" rtlCol="0">
            <a:noAutofit/>
          </a:bodyPr>
          <a:lstStyle/>
          <a:p>
            <a:pPr marL="285750" indent="-285750">
              <a:buFont typeface="Wingdings" panose="05000000000000000000" pitchFamily="2" charset="2"/>
              <a:buChar char="Ø"/>
            </a:pPr>
            <a:r>
              <a:rPr lang="de-DE" dirty="0">
                <a:solidFill>
                  <a:schemeClr val="tx1">
                    <a:lumMod val="75000"/>
                    <a:lumOff val="25000"/>
                  </a:schemeClr>
                </a:solidFill>
              </a:rPr>
              <a:t>An </a:t>
            </a:r>
            <a:r>
              <a:rPr lang="de-DE" dirty="0" err="1">
                <a:solidFill>
                  <a:schemeClr val="tx1">
                    <a:lumMod val="75000"/>
                    <a:lumOff val="25000"/>
                  </a:schemeClr>
                </a:solidFill>
              </a:rPr>
              <a:t>obtuse</a:t>
            </a:r>
            <a:r>
              <a:rPr lang="de-DE" dirty="0">
                <a:solidFill>
                  <a:schemeClr val="tx1">
                    <a:lumMod val="75000"/>
                    <a:lumOff val="25000"/>
                  </a:schemeClr>
                </a:solidFill>
              </a:rPr>
              <a:t> </a:t>
            </a:r>
            <a:r>
              <a:rPr lang="de-DE" dirty="0" err="1">
                <a:solidFill>
                  <a:schemeClr val="tx1">
                    <a:lumMod val="75000"/>
                    <a:lumOff val="25000"/>
                  </a:schemeClr>
                </a:solidFill>
              </a:rPr>
              <a:t>pace</a:t>
            </a:r>
            <a:r>
              <a:rPr lang="de-DE" dirty="0">
                <a:solidFill>
                  <a:schemeClr val="tx1">
                    <a:lumMod val="75000"/>
                    <a:lumOff val="25000"/>
                  </a:schemeClr>
                </a:solidFill>
              </a:rPr>
              <a:t> </a:t>
            </a:r>
            <a:r>
              <a:rPr lang="de-DE" dirty="0" err="1">
                <a:solidFill>
                  <a:schemeClr val="tx1">
                    <a:lumMod val="75000"/>
                    <a:lumOff val="25000"/>
                  </a:schemeClr>
                </a:solidFill>
              </a:rPr>
              <a:t>of</a:t>
            </a:r>
            <a:r>
              <a:rPr lang="de-DE" dirty="0">
                <a:solidFill>
                  <a:schemeClr val="tx1">
                    <a:lumMod val="75000"/>
                    <a:lumOff val="25000"/>
                  </a:schemeClr>
                </a:solidFill>
              </a:rPr>
              <a:t> </a:t>
            </a:r>
            <a:r>
              <a:rPr lang="de-DE" dirty="0" err="1">
                <a:solidFill>
                  <a:schemeClr val="tx1">
                    <a:lumMod val="75000"/>
                    <a:lumOff val="25000"/>
                  </a:schemeClr>
                </a:solidFill>
              </a:rPr>
              <a:t>vaccination</a:t>
            </a:r>
            <a:r>
              <a:rPr lang="de-DE" dirty="0">
                <a:solidFill>
                  <a:schemeClr val="tx1">
                    <a:lumMod val="75000"/>
                    <a:lumOff val="25000"/>
                  </a:schemeClr>
                </a:solidFill>
              </a:rPr>
              <a:t> </a:t>
            </a:r>
            <a:r>
              <a:rPr lang="de-DE" dirty="0" err="1">
                <a:solidFill>
                  <a:schemeClr val="tx1">
                    <a:lumMod val="75000"/>
                    <a:lumOff val="25000"/>
                  </a:schemeClr>
                </a:solidFill>
              </a:rPr>
              <a:t>before</a:t>
            </a:r>
            <a:r>
              <a:rPr lang="de-DE" dirty="0">
                <a:solidFill>
                  <a:schemeClr val="tx1">
                    <a:lumMod val="75000"/>
                    <a:lumOff val="25000"/>
                  </a:schemeClr>
                </a:solidFill>
              </a:rPr>
              <a:t> </a:t>
            </a:r>
            <a:r>
              <a:rPr lang="de-DE" dirty="0" err="1">
                <a:solidFill>
                  <a:schemeClr val="tx1">
                    <a:lumMod val="75000"/>
                    <a:lumOff val="25000"/>
                  </a:schemeClr>
                </a:solidFill>
              </a:rPr>
              <a:t>second</a:t>
            </a:r>
            <a:r>
              <a:rPr lang="de-DE" dirty="0">
                <a:solidFill>
                  <a:schemeClr val="tx1">
                    <a:lumMod val="75000"/>
                    <a:lumOff val="25000"/>
                  </a:schemeClr>
                </a:solidFill>
              </a:rPr>
              <a:t> </a:t>
            </a:r>
            <a:r>
              <a:rPr lang="de-DE" dirty="0" err="1">
                <a:solidFill>
                  <a:schemeClr val="tx1">
                    <a:lumMod val="75000"/>
                    <a:lumOff val="25000"/>
                  </a:schemeClr>
                </a:solidFill>
              </a:rPr>
              <a:t>wave</a:t>
            </a:r>
            <a:r>
              <a:rPr lang="de-DE" dirty="0">
                <a:solidFill>
                  <a:schemeClr val="tx1">
                    <a:lumMod val="75000"/>
                    <a:lumOff val="25000"/>
                  </a:schemeClr>
                </a:solidFill>
              </a:rPr>
              <a:t> </a:t>
            </a:r>
            <a:r>
              <a:rPr lang="de-DE" dirty="0" err="1">
                <a:solidFill>
                  <a:schemeClr val="tx1">
                    <a:lumMod val="75000"/>
                    <a:lumOff val="25000"/>
                  </a:schemeClr>
                </a:solidFill>
              </a:rPr>
              <a:t>of</a:t>
            </a:r>
            <a:r>
              <a:rPr lang="de-DE" dirty="0">
                <a:solidFill>
                  <a:schemeClr val="tx1">
                    <a:lumMod val="75000"/>
                    <a:lumOff val="25000"/>
                  </a:schemeClr>
                </a:solidFill>
              </a:rPr>
              <a:t> Covid19.</a:t>
            </a:r>
          </a:p>
          <a:p>
            <a:endParaRPr lang="de-DE" dirty="0">
              <a:solidFill>
                <a:schemeClr val="tx1">
                  <a:lumMod val="75000"/>
                  <a:lumOff val="25000"/>
                </a:schemeClr>
              </a:solidFill>
            </a:endParaRPr>
          </a:p>
          <a:p>
            <a:pPr marL="285750" indent="-285750">
              <a:buFont typeface="Wingdings" panose="05000000000000000000" pitchFamily="2" charset="2"/>
              <a:buChar char="Ø"/>
            </a:pPr>
            <a:r>
              <a:rPr lang="de-DE" dirty="0" err="1">
                <a:solidFill>
                  <a:schemeClr val="tx1">
                    <a:lumMod val="75000"/>
                    <a:lumOff val="25000"/>
                  </a:schemeClr>
                </a:solidFill>
              </a:rPr>
              <a:t>Very</a:t>
            </a:r>
            <a:r>
              <a:rPr lang="de-DE" dirty="0">
                <a:solidFill>
                  <a:schemeClr val="tx1">
                    <a:lumMod val="75000"/>
                    <a:lumOff val="25000"/>
                  </a:schemeClr>
                </a:solidFill>
              </a:rPr>
              <a:t> </a:t>
            </a:r>
            <a:r>
              <a:rPr lang="de-DE" dirty="0" err="1">
                <a:solidFill>
                  <a:schemeClr val="tx1">
                    <a:lumMod val="75000"/>
                    <a:lumOff val="25000"/>
                  </a:schemeClr>
                </a:solidFill>
              </a:rPr>
              <a:t>few</a:t>
            </a:r>
            <a:r>
              <a:rPr lang="de-DE" dirty="0">
                <a:solidFill>
                  <a:schemeClr val="tx1">
                    <a:lumMod val="75000"/>
                    <a:lumOff val="25000"/>
                  </a:schemeClr>
                </a:solidFill>
              </a:rPr>
              <a:t> </a:t>
            </a:r>
            <a:r>
              <a:rPr lang="de-DE" dirty="0" err="1">
                <a:solidFill>
                  <a:schemeClr val="tx1">
                    <a:lumMod val="75000"/>
                    <a:lumOff val="25000"/>
                  </a:schemeClr>
                </a:solidFill>
              </a:rPr>
              <a:t>people</a:t>
            </a:r>
            <a:r>
              <a:rPr lang="de-DE" dirty="0">
                <a:solidFill>
                  <a:schemeClr val="tx1">
                    <a:lumMod val="75000"/>
                    <a:lumOff val="25000"/>
                  </a:schemeClr>
                </a:solidFill>
              </a:rPr>
              <a:t> </a:t>
            </a:r>
            <a:r>
              <a:rPr lang="de-DE" dirty="0" err="1">
                <a:solidFill>
                  <a:schemeClr val="tx1">
                    <a:lumMod val="75000"/>
                    <a:lumOff val="25000"/>
                  </a:schemeClr>
                </a:solidFill>
              </a:rPr>
              <a:t>were</a:t>
            </a:r>
            <a:r>
              <a:rPr lang="de-DE" dirty="0">
                <a:solidFill>
                  <a:schemeClr val="tx1">
                    <a:lumMod val="75000"/>
                    <a:lumOff val="25000"/>
                  </a:schemeClr>
                </a:solidFill>
              </a:rPr>
              <a:t> </a:t>
            </a:r>
            <a:r>
              <a:rPr lang="de-DE" dirty="0" err="1">
                <a:solidFill>
                  <a:schemeClr val="tx1">
                    <a:lumMod val="75000"/>
                    <a:lumOff val="25000"/>
                  </a:schemeClr>
                </a:solidFill>
              </a:rPr>
              <a:t>given</a:t>
            </a:r>
            <a:r>
              <a:rPr lang="de-DE" dirty="0">
                <a:solidFill>
                  <a:schemeClr val="tx1">
                    <a:lumMod val="75000"/>
                    <a:lumOff val="25000"/>
                  </a:schemeClr>
                </a:solidFill>
              </a:rPr>
              <a:t> </a:t>
            </a:r>
            <a:r>
              <a:rPr lang="de-DE" dirty="0" err="1">
                <a:solidFill>
                  <a:schemeClr val="tx1">
                    <a:lumMod val="75000"/>
                    <a:lumOff val="25000"/>
                  </a:schemeClr>
                </a:solidFill>
              </a:rPr>
              <a:t>one</a:t>
            </a:r>
            <a:r>
              <a:rPr lang="de-DE" dirty="0">
                <a:solidFill>
                  <a:schemeClr val="tx1">
                    <a:lumMod val="75000"/>
                    <a:lumOff val="25000"/>
                  </a:schemeClr>
                </a:solidFill>
              </a:rPr>
              <a:t> dose </a:t>
            </a:r>
            <a:r>
              <a:rPr lang="de-DE" dirty="0" err="1">
                <a:solidFill>
                  <a:schemeClr val="tx1">
                    <a:lumMod val="75000"/>
                    <a:lumOff val="25000"/>
                  </a:schemeClr>
                </a:solidFill>
              </a:rPr>
              <a:t>before</a:t>
            </a:r>
            <a:r>
              <a:rPr lang="de-DE" dirty="0">
                <a:solidFill>
                  <a:schemeClr val="tx1">
                    <a:lumMod val="75000"/>
                    <a:lumOff val="25000"/>
                  </a:schemeClr>
                </a:solidFill>
              </a:rPr>
              <a:t> </a:t>
            </a:r>
            <a:r>
              <a:rPr lang="de-DE" dirty="0" err="1">
                <a:solidFill>
                  <a:schemeClr val="tx1">
                    <a:lumMod val="75000"/>
                    <a:lumOff val="25000"/>
                  </a:schemeClr>
                </a:solidFill>
              </a:rPr>
              <a:t>mid</a:t>
            </a:r>
            <a:r>
              <a:rPr lang="de-DE" dirty="0">
                <a:solidFill>
                  <a:schemeClr val="tx1">
                    <a:lumMod val="75000"/>
                    <a:lumOff val="25000"/>
                  </a:schemeClr>
                </a:solidFill>
              </a:rPr>
              <a:t> </a:t>
            </a:r>
            <a:r>
              <a:rPr lang="de-DE" dirty="0" err="1">
                <a:solidFill>
                  <a:schemeClr val="tx1">
                    <a:lumMod val="75000"/>
                    <a:lumOff val="25000"/>
                  </a:schemeClr>
                </a:solidFill>
              </a:rPr>
              <a:t>of</a:t>
            </a:r>
            <a:r>
              <a:rPr lang="de-DE" dirty="0">
                <a:solidFill>
                  <a:schemeClr val="tx1">
                    <a:lumMod val="75000"/>
                    <a:lumOff val="25000"/>
                  </a:schemeClr>
                </a:solidFill>
              </a:rPr>
              <a:t> April.</a:t>
            </a:r>
          </a:p>
          <a:p>
            <a:pPr marL="285750" indent="-285750">
              <a:buFont typeface="Wingdings" panose="05000000000000000000" pitchFamily="2" charset="2"/>
              <a:buChar char="Ø"/>
            </a:pPr>
            <a:endParaRPr lang="de-DE" dirty="0">
              <a:solidFill>
                <a:schemeClr val="tx1">
                  <a:lumMod val="75000"/>
                  <a:lumOff val="25000"/>
                </a:schemeClr>
              </a:solidFill>
            </a:endParaRPr>
          </a:p>
          <a:p>
            <a:pPr marL="285750" indent="-285750">
              <a:buFont typeface="Wingdings" panose="05000000000000000000" pitchFamily="2" charset="2"/>
              <a:buChar char="Ø"/>
            </a:pPr>
            <a:r>
              <a:rPr lang="de-DE" dirty="0" err="1">
                <a:solidFill>
                  <a:schemeClr val="tx1">
                    <a:lumMod val="75000"/>
                    <a:lumOff val="25000"/>
                  </a:schemeClr>
                </a:solidFill>
              </a:rPr>
              <a:t>Only</a:t>
            </a:r>
            <a:r>
              <a:rPr lang="de-DE" dirty="0">
                <a:solidFill>
                  <a:schemeClr val="tx1">
                    <a:lumMod val="75000"/>
                    <a:lumOff val="25000"/>
                  </a:schemeClr>
                </a:solidFill>
              </a:rPr>
              <a:t> 1 </a:t>
            </a:r>
            <a:r>
              <a:rPr lang="de-DE" dirty="0" err="1">
                <a:solidFill>
                  <a:schemeClr val="tx1">
                    <a:lumMod val="75000"/>
                    <a:lumOff val="25000"/>
                  </a:schemeClr>
                </a:solidFill>
              </a:rPr>
              <a:t>percent</a:t>
            </a:r>
            <a:r>
              <a:rPr lang="de-DE" dirty="0">
                <a:solidFill>
                  <a:schemeClr val="tx1">
                    <a:lumMod val="75000"/>
                    <a:lumOff val="25000"/>
                  </a:schemeClr>
                </a:solidFill>
              </a:rPr>
              <a:t> </a:t>
            </a:r>
            <a:r>
              <a:rPr lang="de-DE" dirty="0" err="1">
                <a:solidFill>
                  <a:schemeClr val="tx1">
                    <a:lumMod val="75000"/>
                    <a:lumOff val="25000"/>
                  </a:schemeClr>
                </a:solidFill>
              </a:rPr>
              <a:t>people</a:t>
            </a:r>
            <a:r>
              <a:rPr lang="de-DE" dirty="0">
                <a:solidFill>
                  <a:schemeClr val="tx1">
                    <a:lumMod val="75000"/>
                    <a:lumOff val="25000"/>
                  </a:schemeClr>
                </a:solidFill>
              </a:rPr>
              <a:t> </a:t>
            </a:r>
            <a:r>
              <a:rPr lang="de-DE" dirty="0" err="1">
                <a:solidFill>
                  <a:schemeClr val="tx1">
                    <a:lumMod val="75000"/>
                    <a:lumOff val="25000"/>
                  </a:schemeClr>
                </a:solidFill>
              </a:rPr>
              <a:t>were</a:t>
            </a:r>
            <a:r>
              <a:rPr lang="de-DE" dirty="0">
                <a:solidFill>
                  <a:schemeClr val="tx1">
                    <a:lumMod val="75000"/>
                    <a:lumOff val="25000"/>
                  </a:schemeClr>
                </a:solidFill>
              </a:rPr>
              <a:t> </a:t>
            </a:r>
            <a:r>
              <a:rPr lang="de-DE" dirty="0" err="1">
                <a:solidFill>
                  <a:schemeClr val="tx1">
                    <a:lumMod val="75000"/>
                    <a:lumOff val="25000"/>
                  </a:schemeClr>
                </a:solidFill>
              </a:rPr>
              <a:t>fully</a:t>
            </a:r>
            <a:r>
              <a:rPr lang="de-DE" dirty="0">
                <a:solidFill>
                  <a:schemeClr val="tx1">
                    <a:lumMod val="75000"/>
                    <a:lumOff val="25000"/>
                  </a:schemeClr>
                </a:solidFill>
              </a:rPr>
              <a:t> </a:t>
            </a:r>
            <a:r>
              <a:rPr lang="de-DE" dirty="0" err="1">
                <a:solidFill>
                  <a:schemeClr val="tx1">
                    <a:lumMod val="75000"/>
                    <a:lumOff val="25000"/>
                  </a:schemeClr>
                </a:solidFill>
              </a:rPr>
              <a:t>vaccinated</a:t>
            </a:r>
            <a:r>
              <a:rPr lang="de-DE" dirty="0">
                <a:solidFill>
                  <a:schemeClr val="tx1">
                    <a:lumMod val="75000"/>
                    <a:lumOff val="25000"/>
                  </a:schemeClr>
                </a:solidFill>
              </a:rPr>
              <a:t>.</a:t>
            </a:r>
          </a:p>
        </p:txBody>
      </p:sp>
      <p:sp>
        <p:nvSpPr>
          <p:cNvPr id="10" name="Rectangle 1">
            <a:extLst>
              <a:ext uri="{FF2B5EF4-FFF2-40B4-BE49-F238E27FC236}">
                <a16:creationId xmlns:a16="http://schemas.microsoft.com/office/drawing/2014/main" id="{2CE872DD-BACF-44CD-B377-3E87C3217934}"/>
              </a:ext>
            </a:extLst>
          </p:cNvPr>
          <p:cNvSpPr>
            <a:spLocks noChangeArrowheads="1"/>
          </p:cNvSpPr>
          <p:nvPr/>
        </p:nvSpPr>
        <p:spPr bwMode="auto">
          <a:xfrm>
            <a:off x="539750" y="367823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de-DE" altLang="de-DE" sz="1800" b="0" i="0" u="none" strike="noStrike" cap="none" normalizeH="0" baseline="0">
                <a:ln>
                  <a:noFill/>
                </a:ln>
                <a:solidFill>
                  <a:schemeClr val="tx1"/>
                </a:solidFill>
                <a:effectLst/>
                <a:latin typeface="Arial" panose="020B0604020202020204" pitchFamily="34" charset="0"/>
              </a:rPr>
            </a:br>
            <a:endParaRPr kumimoji="0" lang="de-DE" altLang="de-DE" sz="1800" b="0" i="0" u="none" strike="noStrike" cap="none" normalizeH="0" baseline="0">
              <a:ln>
                <a:noFill/>
              </a:ln>
              <a:solidFill>
                <a:schemeClr val="tx1"/>
              </a:solidFill>
              <a:effectLst/>
              <a:latin typeface="Arial" panose="020B0604020202020204" pitchFamily="34" charset="0"/>
            </a:endParaRPr>
          </a:p>
        </p:txBody>
      </p:sp>
      <p:pic>
        <p:nvPicPr>
          <p:cNvPr id="9" name="Picture 8" descr="Chart, bar chart&#10;&#10;Description automatically generated">
            <a:extLst>
              <a:ext uri="{FF2B5EF4-FFF2-40B4-BE49-F238E27FC236}">
                <a16:creationId xmlns:a16="http://schemas.microsoft.com/office/drawing/2014/main" id="{00D36A93-5F2C-B94D-A400-9E205048CC74}"/>
              </a:ext>
            </a:extLst>
          </p:cNvPr>
          <p:cNvPicPr>
            <a:picLocks noChangeAspect="1"/>
          </p:cNvPicPr>
          <p:nvPr/>
        </p:nvPicPr>
        <p:blipFill>
          <a:blip r:embed="rId2"/>
          <a:stretch>
            <a:fillRect/>
          </a:stretch>
        </p:blipFill>
        <p:spPr>
          <a:xfrm>
            <a:off x="5600700" y="1352746"/>
            <a:ext cx="6250665" cy="4212014"/>
          </a:xfrm>
          <a:prstGeom prst="rect">
            <a:avLst/>
          </a:prstGeom>
        </p:spPr>
      </p:pic>
      <p:sp>
        <p:nvSpPr>
          <p:cNvPr id="11" name="TextBox 10">
            <a:extLst>
              <a:ext uri="{FF2B5EF4-FFF2-40B4-BE49-F238E27FC236}">
                <a16:creationId xmlns:a16="http://schemas.microsoft.com/office/drawing/2014/main" id="{3289D082-3458-2D4F-A797-1570F7DB01E2}"/>
              </a:ext>
            </a:extLst>
          </p:cNvPr>
          <p:cNvSpPr txBox="1"/>
          <p:nvPr/>
        </p:nvSpPr>
        <p:spPr>
          <a:xfrm>
            <a:off x="9690100" y="4368804"/>
            <a:ext cx="1422400" cy="228548"/>
          </a:xfrm>
          <a:prstGeom prst="rect">
            <a:avLst/>
          </a:prstGeom>
        </p:spPr>
        <p:txBody>
          <a:bodyPr wrap="square" lIns="0" tIns="0" rIns="0" bIns="0" rtlCol="0">
            <a:noAutofit/>
          </a:bodyPr>
          <a:lstStyle/>
          <a:p>
            <a:pPr marL="0" indent="0" algn="l">
              <a:buFontTx/>
              <a:buNone/>
            </a:pPr>
            <a:r>
              <a:rPr lang="en-DE" sz="1200" dirty="0">
                <a:solidFill>
                  <a:srgbClr val="000000"/>
                </a:solidFill>
              </a:rPr>
              <a:t>1.06 Percent</a:t>
            </a:r>
          </a:p>
        </p:txBody>
      </p:sp>
      <p:sp>
        <p:nvSpPr>
          <p:cNvPr id="12" name="TextBox 11">
            <a:extLst>
              <a:ext uri="{FF2B5EF4-FFF2-40B4-BE49-F238E27FC236}">
                <a16:creationId xmlns:a16="http://schemas.microsoft.com/office/drawing/2014/main" id="{CEC6181C-4247-7C4A-AFB7-94C80C7B6EDF}"/>
              </a:ext>
            </a:extLst>
          </p:cNvPr>
          <p:cNvSpPr txBox="1"/>
          <p:nvPr/>
        </p:nvSpPr>
        <p:spPr>
          <a:xfrm>
            <a:off x="6819900" y="1600204"/>
            <a:ext cx="1422400" cy="228548"/>
          </a:xfrm>
          <a:prstGeom prst="rect">
            <a:avLst/>
          </a:prstGeom>
        </p:spPr>
        <p:txBody>
          <a:bodyPr wrap="square" lIns="0" tIns="0" rIns="0" bIns="0" rtlCol="0">
            <a:noAutofit/>
          </a:bodyPr>
          <a:lstStyle/>
          <a:p>
            <a:pPr marL="0" indent="0" algn="l">
              <a:buFontTx/>
              <a:buNone/>
            </a:pPr>
            <a:r>
              <a:rPr lang="en-DE" sz="1200" dirty="0">
                <a:solidFill>
                  <a:srgbClr val="000000"/>
                </a:solidFill>
              </a:rPr>
              <a:t>7.03 Percent</a:t>
            </a:r>
          </a:p>
        </p:txBody>
      </p:sp>
    </p:spTree>
    <p:extLst>
      <p:ext uri="{BB962C8B-B14F-4D97-AF65-F5344CB8AC3E}">
        <p14:creationId xmlns:p14="http://schemas.microsoft.com/office/powerpoint/2010/main" val="3095531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dissolve">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linds(horizontal)">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animEffect transition="in" filter="dissolve">
                                      <p:cBhvr>
                                        <p:cTn id="27" dur="500"/>
                                        <p:tgtEl>
                                          <p:spTgt spid="8">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blinds(horizontal)">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8">
                                            <p:txEl>
                                              <p:pRg st="4" end="4"/>
                                            </p:txEl>
                                          </p:spTgt>
                                        </p:tgtEl>
                                        <p:attrNameLst>
                                          <p:attrName>style.visibility</p:attrName>
                                        </p:attrNameLst>
                                      </p:cBhvr>
                                      <p:to>
                                        <p:strVal val="visible"/>
                                      </p:to>
                                    </p:set>
                                    <p:animEffect transition="in" filter="dissolve">
                                      <p:cBhvr>
                                        <p:cTn id="3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C7BCD-3866-2248-ACDA-8B7895035549}"/>
              </a:ext>
            </a:extLst>
          </p:cNvPr>
          <p:cNvSpPr>
            <a:spLocks noGrp="1"/>
          </p:cNvSpPr>
          <p:nvPr>
            <p:ph type="title"/>
          </p:nvPr>
        </p:nvSpPr>
        <p:spPr/>
        <p:txBody>
          <a:bodyPr/>
          <a:lstStyle/>
          <a:p>
            <a:r>
              <a:rPr lang="en-DE" dirty="0"/>
              <a:t>High Population density</a:t>
            </a:r>
          </a:p>
        </p:txBody>
      </p:sp>
      <p:sp>
        <p:nvSpPr>
          <p:cNvPr id="3" name="Footer Placeholder 2">
            <a:extLst>
              <a:ext uri="{FF2B5EF4-FFF2-40B4-BE49-F238E27FC236}">
                <a16:creationId xmlns:a16="http://schemas.microsoft.com/office/drawing/2014/main" id="{0445A35E-DC30-9449-8796-D92029849D8B}"/>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0729A227-C6D1-A549-B4D9-55183FE3AA15}"/>
              </a:ext>
            </a:extLst>
          </p:cNvPr>
          <p:cNvSpPr>
            <a:spLocks noGrp="1"/>
          </p:cNvSpPr>
          <p:nvPr>
            <p:ph type="sldNum" sz="quarter" idx="11"/>
          </p:nvPr>
        </p:nvSpPr>
        <p:spPr/>
        <p:txBody>
          <a:bodyPr/>
          <a:lstStyle/>
          <a:p>
            <a:fld id="{65685BD5-7F70-499C-8F04-1460C72EE5D6}" type="slidenum">
              <a:rPr lang="de-DE" noProof="0" smtClean="0"/>
              <a:pPr/>
              <a:t>16</a:t>
            </a:fld>
            <a:endParaRPr lang="de-DE" noProof="0"/>
          </a:p>
        </p:txBody>
      </p:sp>
      <p:pic>
        <p:nvPicPr>
          <p:cNvPr id="7" name="Picture 6" descr="Chart&#10;&#10;Description automatically generated">
            <a:extLst>
              <a:ext uri="{FF2B5EF4-FFF2-40B4-BE49-F238E27FC236}">
                <a16:creationId xmlns:a16="http://schemas.microsoft.com/office/drawing/2014/main" id="{988BA399-418C-7A43-8AFA-0F468C786527}"/>
              </a:ext>
            </a:extLst>
          </p:cNvPr>
          <p:cNvPicPr>
            <a:picLocks noChangeAspect="1"/>
          </p:cNvPicPr>
          <p:nvPr/>
        </p:nvPicPr>
        <p:blipFill>
          <a:blip r:embed="rId2"/>
          <a:stretch>
            <a:fillRect/>
          </a:stretch>
        </p:blipFill>
        <p:spPr>
          <a:xfrm>
            <a:off x="5105400" y="1231900"/>
            <a:ext cx="6642100" cy="4216400"/>
          </a:xfrm>
          <a:prstGeom prst="rect">
            <a:avLst/>
          </a:prstGeom>
        </p:spPr>
      </p:pic>
      <p:sp>
        <p:nvSpPr>
          <p:cNvPr id="8" name="TextBox 7">
            <a:extLst>
              <a:ext uri="{FF2B5EF4-FFF2-40B4-BE49-F238E27FC236}">
                <a16:creationId xmlns:a16="http://schemas.microsoft.com/office/drawing/2014/main" id="{094B7367-0BC7-4243-907F-B6E250387910}"/>
              </a:ext>
            </a:extLst>
          </p:cNvPr>
          <p:cNvSpPr txBox="1"/>
          <p:nvPr/>
        </p:nvSpPr>
        <p:spPr>
          <a:xfrm>
            <a:off x="766900" y="1485900"/>
            <a:ext cx="4084500" cy="4127500"/>
          </a:xfrm>
          <a:prstGeom prst="rect">
            <a:avLst/>
          </a:prstGeom>
        </p:spPr>
        <p:txBody>
          <a:bodyPr wrap="square" lIns="0" tIns="0" rIns="0" bIns="0" rtlCol="0">
            <a:noAutofit/>
          </a:bodyPr>
          <a:lstStyle/>
          <a:p>
            <a:pPr marL="285750" indent="-285750">
              <a:buFont typeface="Wingdings" pitchFamily="2" charset="2"/>
              <a:buChar char="Ø"/>
            </a:pPr>
            <a:r>
              <a:rPr lang="en-DE" dirty="0">
                <a:solidFill>
                  <a:schemeClr val="tx1">
                    <a:lumMod val="75000"/>
                    <a:lumOff val="25000"/>
                  </a:schemeClr>
                </a:solidFill>
              </a:rPr>
              <a:t>India is world’s second most </a:t>
            </a:r>
            <a:r>
              <a:rPr lang="en-GB" dirty="0">
                <a:solidFill>
                  <a:schemeClr val="tx1">
                    <a:lumMod val="75000"/>
                    <a:lumOff val="25000"/>
                  </a:schemeClr>
                </a:solidFill>
              </a:rPr>
              <a:t>populous county with population of more than 1.3 billion people.</a:t>
            </a:r>
          </a:p>
          <a:p>
            <a:pPr marL="285750" indent="-285750">
              <a:buFont typeface="Wingdings" pitchFamily="2" charset="2"/>
              <a:buChar char="Ø"/>
            </a:pPr>
            <a:endParaRPr lang="en-GB" dirty="0">
              <a:solidFill>
                <a:schemeClr val="tx1">
                  <a:lumMod val="75000"/>
                  <a:lumOff val="25000"/>
                </a:schemeClr>
              </a:solidFill>
            </a:endParaRPr>
          </a:p>
          <a:p>
            <a:pPr marL="285750" indent="-285750">
              <a:buFont typeface="Wingdings" pitchFamily="2" charset="2"/>
              <a:buChar char="Ø"/>
            </a:pPr>
            <a:r>
              <a:rPr lang="en-GB" dirty="0">
                <a:solidFill>
                  <a:schemeClr val="tx1">
                    <a:lumMod val="75000"/>
                    <a:lumOff val="25000"/>
                  </a:schemeClr>
                </a:solidFill>
              </a:rPr>
              <a:t>Cities like Delhi, Mumbai, Kolkata and Chennai having population more than 10 million.</a:t>
            </a:r>
          </a:p>
          <a:p>
            <a:endParaRPr lang="en-GB" dirty="0">
              <a:solidFill>
                <a:schemeClr val="tx1">
                  <a:lumMod val="75000"/>
                  <a:lumOff val="25000"/>
                </a:schemeClr>
              </a:solidFill>
            </a:endParaRPr>
          </a:p>
          <a:p>
            <a:pPr marL="285750" indent="-285750">
              <a:buFont typeface="Wingdings" pitchFamily="2" charset="2"/>
              <a:buChar char="Ø"/>
            </a:pPr>
            <a:r>
              <a:rPr lang="en-GB" dirty="0">
                <a:solidFill>
                  <a:schemeClr val="tx1">
                    <a:lumMod val="75000"/>
                    <a:lumOff val="25000"/>
                  </a:schemeClr>
                </a:solidFill>
              </a:rPr>
              <a:t>India’s population density is far higher than other countries, affected by COVID19.</a:t>
            </a:r>
            <a:endParaRPr lang="en-DE" dirty="0">
              <a:solidFill>
                <a:schemeClr val="tx1">
                  <a:lumMod val="75000"/>
                  <a:lumOff val="25000"/>
                </a:schemeClr>
              </a:solidFill>
            </a:endParaRPr>
          </a:p>
        </p:txBody>
      </p:sp>
    </p:spTree>
    <p:extLst>
      <p:ext uri="{BB962C8B-B14F-4D97-AF65-F5344CB8AC3E}">
        <p14:creationId xmlns:p14="http://schemas.microsoft.com/office/powerpoint/2010/main" val="697241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blinds(horizontal)">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blinds(horizontal)">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blinds(horizontal)">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B6C55-01B1-8B4C-AB9C-CA94BCB647B8}"/>
              </a:ext>
            </a:extLst>
          </p:cNvPr>
          <p:cNvSpPr>
            <a:spLocks noGrp="1"/>
          </p:cNvSpPr>
          <p:nvPr>
            <p:ph type="title"/>
          </p:nvPr>
        </p:nvSpPr>
        <p:spPr>
          <a:xfrm>
            <a:off x="845276" y="471850"/>
            <a:ext cx="11111046" cy="396000"/>
          </a:xfrm>
        </p:spPr>
        <p:txBody>
          <a:bodyPr/>
          <a:lstStyle/>
          <a:p>
            <a:r>
              <a:rPr lang="en-DE" dirty="0"/>
              <a:t>Kumbh Mela in April 2021</a:t>
            </a:r>
          </a:p>
        </p:txBody>
      </p:sp>
      <p:sp>
        <p:nvSpPr>
          <p:cNvPr id="3" name="Footer Placeholder 2">
            <a:extLst>
              <a:ext uri="{FF2B5EF4-FFF2-40B4-BE49-F238E27FC236}">
                <a16:creationId xmlns:a16="http://schemas.microsoft.com/office/drawing/2014/main" id="{DA45B208-F401-9344-B348-6CE5350372FF}"/>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3EC11578-A8EB-DF4B-A2D2-3313B3114F8E}"/>
              </a:ext>
            </a:extLst>
          </p:cNvPr>
          <p:cNvSpPr>
            <a:spLocks noGrp="1"/>
          </p:cNvSpPr>
          <p:nvPr>
            <p:ph type="sldNum" sz="quarter" idx="11"/>
          </p:nvPr>
        </p:nvSpPr>
        <p:spPr/>
        <p:txBody>
          <a:bodyPr/>
          <a:lstStyle/>
          <a:p>
            <a:fld id="{65685BD5-7F70-499C-8F04-1460C72EE5D6}" type="slidenum">
              <a:rPr lang="de-DE" noProof="0" smtClean="0"/>
              <a:pPr/>
              <a:t>17</a:t>
            </a:fld>
            <a:endParaRPr lang="de-DE" noProof="0"/>
          </a:p>
        </p:txBody>
      </p:sp>
      <p:sp>
        <p:nvSpPr>
          <p:cNvPr id="10" name="TextBox 9">
            <a:extLst>
              <a:ext uri="{FF2B5EF4-FFF2-40B4-BE49-F238E27FC236}">
                <a16:creationId xmlns:a16="http://schemas.microsoft.com/office/drawing/2014/main" id="{0B00B8C8-12FD-FA40-8BC5-2603BEAFDE07}"/>
              </a:ext>
            </a:extLst>
          </p:cNvPr>
          <p:cNvSpPr txBox="1"/>
          <p:nvPr/>
        </p:nvSpPr>
        <p:spPr>
          <a:xfrm>
            <a:off x="540070" y="1168400"/>
            <a:ext cx="4044630" cy="4448629"/>
          </a:xfrm>
          <a:prstGeom prst="rect">
            <a:avLst/>
          </a:prstGeom>
        </p:spPr>
        <p:txBody>
          <a:bodyPr wrap="square" lIns="0" tIns="0" rIns="0" bIns="0" rtlCol="0">
            <a:noAutofit/>
          </a:bodyPr>
          <a:lstStyle/>
          <a:p>
            <a:pPr marL="285750" indent="-285750" algn="just">
              <a:buFont typeface="Wingdings" pitchFamily="2" charset="2"/>
              <a:buChar char="Ø"/>
            </a:pPr>
            <a:r>
              <a:rPr lang="en-DE" dirty="0">
                <a:solidFill>
                  <a:schemeClr val="tx1">
                    <a:lumMod val="75000"/>
                    <a:lumOff val="25000"/>
                  </a:schemeClr>
                </a:solidFill>
              </a:rPr>
              <a:t>During the 1st week of April, </a:t>
            </a:r>
            <a:r>
              <a:rPr lang="en-GB" dirty="0">
                <a:solidFill>
                  <a:schemeClr val="tx1">
                    <a:lumMod val="75000"/>
                    <a:lumOff val="25000"/>
                  </a:schemeClr>
                </a:solidFill>
              </a:rPr>
              <a:t>religious congregation happened in the holy city of Haridwar.</a:t>
            </a:r>
          </a:p>
          <a:p>
            <a:endParaRPr lang="en-GB" dirty="0">
              <a:solidFill>
                <a:schemeClr val="tx1">
                  <a:lumMod val="75000"/>
                  <a:lumOff val="25000"/>
                </a:schemeClr>
              </a:solidFill>
            </a:endParaRPr>
          </a:p>
          <a:p>
            <a:pPr marL="285750" indent="-285750" algn="just">
              <a:buFont typeface="Wingdings" pitchFamily="2" charset="2"/>
              <a:buChar char="Ø"/>
            </a:pPr>
            <a:r>
              <a:rPr lang="en-GB" dirty="0">
                <a:solidFill>
                  <a:schemeClr val="tx1">
                    <a:lumMod val="75000"/>
                    <a:lumOff val="25000"/>
                  </a:schemeClr>
                </a:solidFill>
              </a:rPr>
              <a:t>9 million gathered for the festival without any social distancing measures, making it a super spreader event.</a:t>
            </a:r>
          </a:p>
          <a:p>
            <a:endParaRPr lang="en-GB" dirty="0">
              <a:solidFill>
                <a:schemeClr val="tx1">
                  <a:lumMod val="75000"/>
                  <a:lumOff val="25000"/>
                </a:schemeClr>
              </a:solidFill>
            </a:endParaRPr>
          </a:p>
          <a:p>
            <a:pPr marL="285750" indent="-285750" algn="just">
              <a:buFont typeface="Wingdings" pitchFamily="2" charset="2"/>
              <a:buChar char="Ø"/>
            </a:pPr>
            <a:r>
              <a:rPr lang="en-GB" dirty="0">
                <a:solidFill>
                  <a:schemeClr val="tx1">
                    <a:lumMod val="75000"/>
                    <a:lumOff val="25000"/>
                  </a:schemeClr>
                </a:solidFill>
              </a:rPr>
              <a:t>During April 10-14, 1701 attendees tested positive for the COVID. Source: The Hindu</a:t>
            </a:r>
          </a:p>
          <a:p>
            <a:pPr marL="285750" indent="-285750">
              <a:buFont typeface="Wingdings" pitchFamily="2" charset="2"/>
              <a:buChar char="Ø"/>
            </a:pPr>
            <a:endParaRPr lang="en-GB" dirty="0">
              <a:solidFill>
                <a:schemeClr val="tx1">
                  <a:lumMod val="75000"/>
                  <a:lumOff val="25000"/>
                </a:schemeClr>
              </a:solidFill>
            </a:endParaRPr>
          </a:p>
          <a:p>
            <a:pPr marL="285750" indent="-285750">
              <a:buFont typeface="Wingdings" pitchFamily="2" charset="2"/>
              <a:buChar char="Ø"/>
            </a:pPr>
            <a:r>
              <a:rPr lang="en-GB" dirty="0">
                <a:solidFill>
                  <a:schemeClr val="tx1">
                    <a:lumMod val="75000"/>
                    <a:lumOff val="25000"/>
                  </a:schemeClr>
                </a:solidFill>
              </a:rPr>
              <a:t>Most of the attendees came from the state of Uttarakhand, Uttar Pradesh, Bihar and Maharashtra.</a:t>
            </a:r>
            <a:endParaRPr lang="en-DE" dirty="0" err="1">
              <a:solidFill>
                <a:schemeClr val="tx1">
                  <a:lumMod val="75000"/>
                  <a:lumOff val="25000"/>
                </a:schemeClr>
              </a:solidFill>
            </a:endParaRPr>
          </a:p>
        </p:txBody>
      </p:sp>
      <p:sp>
        <p:nvSpPr>
          <p:cNvPr id="11" name="Rectangle 10">
            <a:extLst>
              <a:ext uri="{FF2B5EF4-FFF2-40B4-BE49-F238E27FC236}">
                <a16:creationId xmlns:a16="http://schemas.microsoft.com/office/drawing/2014/main" id="{E8BB6E5C-F2C9-9441-BA59-BBF1903463E2}"/>
              </a:ext>
            </a:extLst>
          </p:cNvPr>
          <p:cNvSpPr/>
          <p:nvPr/>
        </p:nvSpPr>
        <p:spPr>
          <a:xfrm>
            <a:off x="5188268" y="2997200"/>
            <a:ext cx="5644832" cy="261610"/>
          </a:xfrm>
          <a:prstGeom prst="rect">
            <a:avLst/>
          </a:prstGeom>
        </p:spPr>
        <p:txBody>
          <a:bodyPr wrap="square">
            <a:spAutoFit/>
          </a:bodyPr>
          <a:lstStyle/>
          <a:p>
            <a:r>
              <a:rPr lang="en-GB" sz="1100" dirty="0"/>
              <a:t>Image Source:- </a:t>
            </a:r>
            <a:r>
              <a:rPr lang="en-GB" sz="1100" dirty="0" err="1"/>
              <a:t>india.com</a:t>
            </a:r>
            <a:endParaRPr lang="en-DE" sz="1100" dirty="0"/>
          </a:p>
        </p:txBody>
      </p:sp>
      <p:pic>
        <p:nvPicPr>
          <p:cNvPr id="15" name="Picture 14" descr="Graphical user interface, application&#10;&#10;Description automatically generated">
            <a:extLst>
              <a:ext uri="{FF2B5EF4-FFF2-40B4-BE49-F238E27FC236}">
                <a16:creationId xmlns:a16="http://schemas.microsoft.com/office/drawing/2014/main" id="{DB5DD75C-B4FC-F746-B503-8BA7F1E84EFE}"/>
              </a:ext>
            </a:extLst>
          </p:cNvPr>
          <p:cNvPicPr>
            <a:picLocks noChangeAspect="1"/>
          </p:cNvPicPr>
          <p:nvPr/>
        </p:nvPicPr>
        <p:blipFill>
          <a:blip r:embed="rId2"/>
          <a:stretch>
            <a:fillRect/>
          </a:stretch>
        </p:blipFill>
        <p:spPr>
          <a:xfrm>
            <a:off x="5188269" y="3392800"/>
            <a:ext cx="6000432" cy="2893700"/>
          </a:xfrm>
          <a:prstGeom prst="rect">
            <a:avLst/>
          </a:prstGeom>
        </p:spPr>
      </p:pic>
      <p:pic>
        <p:nvPicPr>
          <p:cNvPr id="17" name="Picture 16" descr="A picture containing sky, outdoor, person, large&#10;&#10;Description automatically generated">
            <a:extLst>
              <a:ext uri="{FF2B5EF4-FFF2-40B4-BE49-F238E27FC236}">
                <a16:creationId xmlns:a16="http://schemas.microsoft.com/office/drawing/2014/main" id="{4F5332FF-71F9-C048-BAA4-112520F9879A}"/>
              </a:ext>
            </a:extLst>
          </p:cNvPr>
          <p:cNvPicPr>
            <a:picLocks noChangeAspect="1"/>
          </p:cNvPicPr>
          <p:nvPr/>
        </p:nvPicPr>
        <p:blipFill>
          <a:blip r:embed="rId3"/>
          <a:stretch>
            <a:fillRect/>
          </a:stretch>
        </p:blipFill>
        <p:spPr>
          <a:xfrm>
            <a:off x="5283200" y="889000"/>
            <a:ext cx="5905500" cy="2108200"/>
          </a:xfrm>
          <a:prstGeom prst="rect">
            <a:avLst/>
          </a:prstGeom>
        </p:spPr>
      </p:pic>
      <p:sp>
        <p:nvSpPr>
          <p:cNvPr id="5" name="Rectangle 4">
            <a:extLst>
              <a:ext uri="{FF2B5EF4-FFF2-40B4-BE49-F238E27FC236}">
                <a16:creationId xmlns:a16="http://schemas.microsoft.com/office/drawing/2014/main" id="{76F2E022-E94D-4C43-8A79-82941ECCE69E}"/>
              </a:ext>
            </a:extLst>
          </p:cNvPr>
          <p:cNvSpPr/>
          <p:nvPr/>
        </p:nvSpPr>
        <p:spPr>
          <a:xfrm>
            <a:off x="261259" y="5928250"/>
            <a:ext cx="4927009" cy="461665"/>
          </a:xfrm>
          <a:prstGeom prst="rect">
            <a:avLst/>
          </a:prstGeom>
        </p:spPr>
        <p:txBody>
          <a:bodyPr wrap="square">
            <a:spAutoFit/>
          </a:bodyPr>
          <a:lstStyle/>
          <a:p>
            <a:r>
              <a:rPr lang="en-DE" sz="1200" dirty="0"/>
              <a:t>https://www.theguardian.com/world/2021/may/30/kumbh-mela-how-a-superspreader-festival-seeded-covid-across-india</a:t>
            </a:r>
          </a:p>
        </p:txBody>
      </p:sp>
    </p:spTree>
    <p:extLst>
      <p:ext uri="{BB962C8B-B14F-4D97-AF65-F5344CB8AC3E}">
        <p14:creationId xmlns:p14="http://schemas.microsoft.com/office/powerpoint/2010/main" val="968865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dissolve">
                                      <p:cBhvr>
                                        <p:cTn id="12" dur="500"/>
                                        <p:tgtEl>
                                          <p:spTgt spid="1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dissolv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dissolv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xEl>
                                              <p:pRg st="2" end="2"/>
                                            </p:txEl>
                                          </p:spTgt>
                                        </p:tgtEl>
                                        <p:attrNameLst>
                                          <p:attrName>style.visibility</p:attrName>
                                        </p:attrNameLst>
                                      </p:cBhvr>
                                      <p:to>
                                        <p:strVal val="visible"/>
                                      </p:to>
                                    </p:set>
                                    <p:animEffect transition="in" filter="dissolve">
                                      <p:cBhvr>
                                        <p:cTn id="27" dur="500"/>
                                        <p:tgtEl>
                                          <p:spTgt spid="10">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0">
                                            <p:txEl>
                                              <p:pRg st="4" end="4"/>
                                            </p:txEl>
                                          </p:spTgt>
                                        </p:tgtEl>
                                        <p:attrNameLst>
                                          <p:attrName>style.visibility</p:attrName>
                                        </p:attrNameLst>
                                      </p:cBhvr>
                                      <p:to>
                                        <p:strVal val="visible"/>
                                      </p:to>
                                    </p:set>
                                    <p:animEffect transition="in" filter="dissolve">
                                      <p:cBhvr>
                                        <p:cTn id="32" dur="500"/>
                                        <p:tgtEl>
                                          <p:spTgt spid="10">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0">
                                            <p:txEl>
                                              <p:pRg st="6" end="6"/>
                                            </p:txEl>
                                          </p:spTgt>
                                        </p:tgtEl>
                                        <p:attrNameLst>
                                          <p:attrName>style.visibility</p:attrName>
                                        </p:attrNameLst>
                                      </p:cBhvr>
                                      <p:to>
                                        <p:strVal val="visible"/>
                                      </p:to>
                                    </p:set>
                                    <p:animEffect transition="in" filter="dissolve">
                                      <p:cBhvr>
                                        <p:cTn id="37" dur="500"/>
                                        <p:tgtEl>
                                          <p:spTgt spid="10">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dissolve">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blinds(horizontal)">
                                      <p:cBhvr>
                                        <p:cTn id="4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4B30D-E6CE-4C48-A16A-3FA84616DE41}"/>
              </a:ext>
            </a:extLst>
          </p:cNvPr>
          <p:cNvSpPr>
            <a:spLocks noGrp="1"/>
          </p:cNvSpPr>
          <p:nvPr>
            <p:ph type="title"/>
          </p:nvPr>
        </p:nvSpPr>
        <p:spPr>
          <a:xfrm>
            <a:off x="647700" y="432000"/>
            <a:ext cx="11003822" cy="396000"/>
          </a:xfrm>
        </p:spPr>
        <p:txBody>
          <a:bodyPr/>
          <a:lstStyle/>
          <a:p>
            <a:r>
              <a:rPr lang="en-DE" dirty="0"/>
              <a:t>West Bengal Elections</a:t>
            </a:r>
          </a:p>
        </p:txBody>
      </p:sp>
      <p:sp>
        <p:nvSpPr>
          <p:cNvPr id="3" name="Footer Placeholder 2">
            <a:extLst>
              <a:ext uri="{FF2B5EF4-FFF2-40B4-BE49-F238E27FC236}">
                <a16:creationId xmlns:a16="http://schemas.microsoft.com/office/drawing/2014/main" id="{1CF0A8D2-90F0-1F4D-95BF-876E21ADDC13}"/>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2E45351B-111B-B445-9A76-713F46B6A99D}"/>
              </a:ext>
            </a:extLst>
          </p:cNvPr>
          <p:cNvSpPr>
            <a:spLocks noGrp="1"/>
          </p:cNvSpPr>
          <p:nvPr>
            <p:ph type="sldNum" sz="quarter" idx="11"/>
          </p:nvPr>
        </p:nvSpPr>
        <p:spPr/>
        <p:txBody>
          <a:bodyPr/>
          <a:lstStyle/>
          <a:p>
            <a:fld id="{65685BD5-7F70-499C-8F04-1460C72EE5D6}" type="slidenum">
              <a:rPr lang="de-DE" noProof="0" smtClean="0"/>
              <a:pPr/>
              <a:t>18</a:t>
            </a:fld>
            <a:endParaRPr lang="de-DE" noProof="0"/>
          </a:p>
        </p:txBody>
      </p:sp>
      <p:pic>
        <p:nvPicPr>
          <p:cNvPr id="9" name="Picture 8" descr="A picture containing person, crowd, scene, marketplace&#10;&#10;Description automatically generated">
            <a:extLst>
              <a:ext uri="{FF2B5EF4-FFF2-40B4-BE49-F238E27FC236}">
                <a16:creationId xmlns:a16="http://schemas.microsoft.com/office/drawing/2014/main" id="{85BA2B84-DB45-B341-91D6-65540445C715}"/>
              </a:ext>
            </a:extLst>
          </p:cNvPr>
          <p:cNvPicPr>
            <a:picLocks noChangeAspect="1"/>
          </p:cNvPicPr>
          <p:nvPr/>
        </p:nvPicPr>
        <p:blipFill>
          <a:blip r:embed="rId2"/>
          <a:stretch>
            <a:fillRect/>
          </a:stretch>
        </p:blipFill>
        <p:spPr>
          <a:xfrm>
            <a:off x="5804306" y="1153800"/>
            <a:ext cx="5739994" cy="2275200"/>
          </a:xfrm>
          <a:prstGeom prst="rect">
            <a:avLst/>
          </a:prstGeom>
        </p:spPr>
      </p:pic>
      <p:sp>
        <p:nvSpPr>
          <p:cNvPr id="10" name="TextBox 9">
            <a:extLst>
              <a:ext uri="{FF2B5EF4-FFF2-40B4-BE49-F238E27FC236}">
                <a16:creationId xmlns:a16="http://schemas.microsoft.com/office/drawing/2014/main" id="{1BD50CCE-B247-4349-98C5-AF654F999D8F}"/>
              </a:ext>
            </a:extLst>
          </p:cNvPr>
          <p:cNvSpPr txBox="1"/>
          <p:nvPr/>
        </p:nvSpPr>
        <p:spPr>
          <a:xfrm>
            <a:off x="5804306" y="3492500"/>
            <a:ext cx="5333594" cy="258400"/>
          </a:xfrm>
          <a:prstGeom prst="rect">
            <a:avLst/>
          </a:prstGeom>
        </p:spPr>
        <p:txBody>
          <a:bodyPr wrap="none" lIns="0" tIns="0" rIns="0" bIns="0" rtlCol="0">
            <a:noAutofit/>
          </a:bodyPr>
          <a:lstStyle/>
          <a:p>
            <a:pPr marL="0" indent="0" algn="l">
              <a:buFontTx/>
              <a:buNone/>
            </a:pPr>
            <a:r>
              <a:rPr lang="en-DE" sz="1100" dirty="0">
                <a:solidFill>
                  <a:schemeClr val="tx1">
                    <a:lumMod val="75000"/>
                    <a:lumOff val="25000"/>
                  </a:schemeClr>
                </a:solidFill>
              </a:rPr>
              <a:t>Source:- Hindustan Times</a:t>
            </a:r>
          </a:p>
        </p:txBody>
      </p:sp>
      <p:sp>
        <p:nvSpPr>
          <p:cNvPr id="11" name="TextBox 10">
            <a:extLst>
              <a:ext uri="{FF2B5EF4-FFF2-40B4-BE49-F238E27FC236}">
                <a16:creationId xmlns:a16="http://schemas.microsoft.com/office/drawing/2014/main" id="{3FF877B5-622E-C54C-BB88-3F56BEF957FB}"/>
              </a:ext>
            </a:extLst>
          </p:cNvPr>
          <p:cNvSpPr txBox="1"/>
          <p:nvPr/>
        </p:nvSpPr>
        <p:spPr>
          <a:xfrm>
            <a:off x="647700" y="1079500"/>
            <a:ext cx="3987800" cy="4635500"/>
          </a:xfrm>
          <a:prstGeom prst="rect">
            <a:avLst/>
          </a:prstGeom>
        </p:spPr>
        <p:txBody>
          <a:bodyPr wrap="square" lIns="0" tIns="0" rIns="0" bIns="0" rtlCol="0">
            <a:noAutofit/>
          </a:bodyPr>
          <a:lstStyle/>
          <a:p>
            <a:pPr marL="285750" indent="-285750" algn="l">
              <a:buFont typeface="Wingdings" pitchFamily="2" charset="2"/>
              <a:buChar char="Ø"/>
            </a:pPr>
            <a:r>
              <a:rPr lang="en-DE" dirty="0">
                <a:solidFill>
                  <a:schemeClr val="tx1">
                    <a:lumMod val="75000"/>
                    <a:lumOff val="25000"/>
                  </a:schemeClr>
                </a:solidFill>
              </a:rPr>
              <a:t>State Elections happened from 27th March to 29th April 2021.</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E</a:t>
            </a:r>
            <a:r>
              <a:rPr lang="en-GB" dirty="0">
                <a:solidFill>
                  <a:schemeClr val="tx1">
                    <a:lumMod val="75000"/>
                    <a:lumOff val="25000"/>
                  </a:schemeClr>
                </a:solidFill>
              </a:rPr>
              <a:t>v</a:t>
            </a:r>
            <a:r>
              <a:rPr lang="en-DE" dirty="0">
                <a:solidFill>
                  <a:schemeClr val="tx1">
                    <a:lumMod val="75000"/>
                    <a:lumOff val="25000"/>
                  </a:schemeClr>
                </a:solidFill>
              </a:rPr>
              <a:t>ery political party did rallies during during the month of march.</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Huge gathering of people during rallies, making the super speader events.</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Huge increase of Covid in West Bengal after elections.</a:t>
            </a:r>
          </a:p>
        </p:txBody>
      </p:sp>
      <p:pic>
        <p:nvPicPr>
          <p:cNvPr id="13" name="Picture 12" descr="Chart&#10;&#10;Description automatically generated">
            <a:extLst>
              <a:ext uri="{FF2B5EF4-FFF2-40B4-BE49-F238E27FC236}">
                <a16:creationId xmlns:a16="http://schemas.microsoft.com/office/drawing/2014/main" id="{3B9321BF-20A1-B540-9B1F-CE3E2CBE3F14}"/>
              </a:ext>
            </a:extLst>
          </p:cNvPr>
          <p:cNvPicPr>
            <a:picLocks noChangeAspect="1"/>
          </p:cNvPicPr>
          <p:nvPr/>
        </p:nvPicPr>
        <p:blipFill>
          <a:blip r:embed="rId3"/>
          <a:stretch>
            <a:fillRect/>
          </a:stretch>
        </p:blipFill>
        <p:spPr>
          <a:xfrm>
            <a:off x="5524500" y="3695700"/>
            <a:ext cx="6286500" cy="2578100"/>
          </a:xfrm>
          <a:prstGeom prst="rect">
            <a:avLst/>
          </a:prstGeom>
        </p:spPr>
      </p:pic>
      <p:sp>
        <p:nvSpPr>
          <p:cNvPr id="15" name="Rectangle 14">
            <a:extLst>
              <a:ext uri="{FF2B5EF4-FFF2-40B4-BE49-F238E27FC236}">
                <a16:creationId xmlns:a16="http://schemas.microsoft.com/office/drawing/2014/main" id="{184438A9-5A54-0F42-BD02-EBB6D35CDC55}"/>
              </a:ext>
            </a:extLst>
          </p:cNvPr>
          <p:cNvSpPr/>
          <p:nvPr/>
        </p:nvSpPr>
        <p:spPr>
          <a:xfrm>
            <a:off x="9588500" y="4114800"/>
            <a:ext cx="1638300" cy="1739900"/>
          </a:xfrm>
          <a:prstGeom prst="rect">
            <a:avLst/>
          </a:prstGeom>
          <a:noFill/>
          <a:ln w="38100">
            <a:solidFill>
              <a:srgbClr val="FF0000"/>
            </a:solidFill>
            <a:miter lim="800000"/>
          </a:ln>
          <a:effectLst>
            <a:glow rad="228600">
              <a:schemeClr val="accent5">
                <a:satMod val="175000"/>
                <a:alpha val="40000"/>
              </a:schemeClr>
            </a:glow>
          </a:effectLst>
        </p:spPr>
        <p:txBody>
          <a:bodyPr vert="horz" lIns="180000" tIns="180000" rIns="180000" bIns="180000" rtlCol="0" anchor="ctr">
            <a:noAutofit/>
          </a:bodyPr>
          <a:lstStyle/>
          <a:p>
            <a:pPr algn="l">
              <a:lnSpc>
                <a:spcPct val="90000"/>
              </a:lnSpc>
              <a:spcAft>
                <a:spcPts val="1000"/>
              </a:spcAft>
              <a:buClr>
                <a:schemeClr val="tx1">
                  <a:lumMod val="75000"/>
                  <a:lumOff val="25000"/>
                </a:schemeClr>
              </a:buClr>
            </a:pPr>
            <a:endParaRPr lang="en-DE" dirty="0">
              <a:solidFill>
                <a:schemeClr val="tx1">
                  <a:lumMod val="75000"/>
                  <a:lumOff val="25000"/>
                </a:schemeClr>
              </a:solidFill>
            </a:endParaRPr>
          </a:p>
        </p:txBody>
      </p:sp>
    </p:spTree>
    <p:extLst>
      <p:ext uri="{BB962C8B-B14F-4D97-AF65-F5344CB8AC3E}">
        <p14:creationId xmlns:p14="http://schemas.microsoft.com/office/powerpoint/2010/main" val="1261718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checkerboard(across)">
                                      <p:cBhvr>
                                        <p:cTn id="12" dur="500"/>
                                        <p:tgtEl>
                                          <p:spTgt spid="1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dissolve">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dissolv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dissolv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dissolv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1">
                                            <p:txEl>
                                              <p:pRg st="6" end="6"/>
                                            </p:txEl>
                                          </p:spTgt>
                                        </p:tgtEl>
                                        <p:attrNameLst>
                                          <p:attrName>style.visibility</p:attrName>
                                        </p:attrNameLst>
                                      </p:cBhvr>
                                      <p:to>
                                        <p:strVal val="visible"/>
                                      </p:to>
                                    </p:set>
                                    <p:animEffect transition="in" filter="dissolve">
                                      <p:cBhvr>
                                        <p:cTn id="37"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2144170-3A8A-49A7-BD1B-A656DB8CC848}"/>
              </a:ext>
            </a:extLst>
          </p:cNvPr>
          <p:cNvSpPr>
            <a:spLocks noGrp="1"/>
          </p:cNvSpPr>
          <p:nvPr>
            <p:ph type="body" sz="quarter" idx="21"/>
          </p:nvPr>
        </p:nvSpPr>
        <p:spPr/>
        <p:txBody>
          <a:bodyPr/>
          <a:lstStyle/>
          <a:p>
            <a:endParaRPr lang="aa-ET"/>
          </a:p>
        </p:txBody>
      </p:sp>
      <p:sp>
        <p:nvSpPr>
          <p:cNvPr id="3" name="Title 2">
            <a:extLst>
              <a:ext uri="{FF2B5EF4-FFF2-40B4-BE49-F238E27FC236}">
                <a16:creationId xmlns:a16="http://schemas.microsoft.com/office/drawing/2014/main" id="{C54CCADA-F97C-4E6B-9C61-59CC8E71F696}"/>
              </a:ext>
            </a:extLst>
          </p:cNvPr>
          <p:cNvSpPr>
            <a:spLocks noGrp="1"/>
          </p:cNvSpPr>
          <p:nvPr>
            <p:ph type="title"/>
          </p:nvPr>
        </p:nvSpPr>
        <p:spPr>
          <a:xfrm>
            <a:off x="1930400" y="1943100"/>
            <a:ext cx="8394700" cy="2156200"/>
          </a:xfrm>
        </p:spPr>
        <p:txBody>
          <a:bodyPr/>
          <a:lstStyle/>
          <a:p>
            <a:r>
              <a:rPr lang="de-DE" dirty="0"/>
              <a:t>COVID19 </a:t>
            </a:r>
            <a:r>
              <a:rPr lang="de-DE" dirty="0" err="1"/>
              <a:t>situation</a:t>
            </a:r>
            <a:r>
              <a:rPr lang="de-DE" dirty="0"/>
              <a:t> in United </a:t>
            </a:r>
            <a:r>
              <a:rPr lang="de-DE" dirty="0" err="1"/>
              <a:t>kingdom</a:t>
            </a:r>
            <a:r>
              <a:rPr lang="de-DE" dirty="0"/>
              <a:t> due </a:t>
            </a:r>
            <a:r>
              <a:rPr lang="de-DE" dirty="0" err="1"/>
              <a:t>to</a:t>
            </a:r>
            <a:r>
              <a:rPr lang="de-DE" dirty="0"/>
              <a:t> </a:t>
            </a:r>
            <a:r>
              <a:rPr lang="de-DE" dirty="0" err="1"/>
              <a:t>delta</a:t>
            </a:r>
            <a:r>
              <a:rPr lang="de-DE" dirty="0"/>
              <a:t> variant</a:t>
            </a:r>
          </a:p>
        </p:txBody>
      </p:sp>
    </p:spTree>
    <p:extLst>
      <p:ext uri="{BB962C8B-B14F-4D97-AF65-F5344CB8AC3E}">
        <p14:creationId xmlns:p14="http://schemas.microsoft.com/office/powerpoint/2010/main" val="233897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0297D83-6397-4735-971A-875374B755A5}"/>
              </a:ext>
            </a:extLst>
          </p:cNvPr>
          <p:cNvSpPr>
            <a:spLocks noGrp="1"/>
          </p:cNvSpPr>
          <p:nvPr>
            <p:ph type="title"/>
          </p:nvPr>
        </p:nvSpPr>
        <p:spPr/>
        <p:txBody>
          <a:bodyPr/>
          <a:lstStyle/>
          <a:p>
            <a:r>
              <a:rPr lang="en-IN" dirty="0"/>
              <a:t>Presentation Outline</a:t>
            </a:r>
          </a:p>
        </p:txBody>
      </p:sp>
      <p:sp>
        <p:nvSpPr>
          <p:cNvPr id="8" name="Content Placeholder 7">
            <a:extLst>
              <a:ext uri="{FF2B5EF4-FFF2-40B4-BE49-F238E27FC236}">
                <a16:creationId xmlns:a16="http://schemas.microsoft.com/office/drawing/2014/main" id="{DC73CD55-C4AD-47C1-9A12-872C1FFB0208}"/>
              </a:ext>
            </a:extLst>
          </p:cNvPr>
          <p:cNvSpPr>
            <a:spLocks noGrp="1"/>
          </p:cNvSpPr>
          <p:nvPr>
            <p:ph sz="quarter" idx="24"/>
          </p:nvPr>
        </p:nvSpPr>
        <p:spPr>
          <a:xfrm>
            <a:off x="344128" y="947056"/>
            <a:ext cx="11109600" cy="4114801"/>
          </a:xfrm>
        </p:spPr>
        <p:txBody>
          <a:bodyPr/>
          <a:lstStyle/>
          <a:p>
            <a:pPr>
              <a:buFont typeface="Wingdings" pitchFamily="2" charset="2"/>
              <a:buChar char="q"/>
            </a:pPr>
            <a:r>
              <a:rPr lang="en-IN" sz="1400" dirty="0"/>
              <a:t> Initial analysis of Delta Variant </a:t>
            </a:r>
          </a:p>
          <a:p>
            <a:pPr lvl="1">
              <a:buFont typeface="Wingdings" pitchFamily="2" charset="2"/>
              <a:buChar char="Ø"/>
            </a:pPr>
            <a:r>
              <a:rPr lang="en-IN" sz="1400" dirty="0"/>
              <a:t>Introduction</a:t>
            </a:r>
          </a:p>
          <a:p>
            <a:pPr lvl="1">
              <a:buFont typeface="Wingdings" pitchFamily="2" charset="2"/>
              <a:buChar char="Ø"/>
            </a:pPr>
            <a:r>
              <a:rPr lang="en-IN" sz="1400" dirty="0"/>
              <a:t>Impact of Delta variant on the world</a:t>
            </a:r>
          </a:p>
          <a:p>
            <a:pPr>
              <a:buFont typeface="Wingdings" pitchFamily="2" charset="2"/>
              <a:buChar char="q"/>
            </a:pPr>
            <a:r>
              <a:rPr lang="en-IN" sz="1400" dirty="0"/>
              <a:t> Impact of Delta variant on India, United Kingdom and Russia</a:t>
            </a:r>
          </a:p>
          <a:p>
            <a:pPr lvl="1">
              <a:buFont typeface="Wingdings" pitchFamily="2" charset="2"/>
              <a:buChar char="Ø"/>
            </a:pPr>
            <a:r>
              <a:rPr lang="en-IN" sz="1400" dirty="0"/>
              <a:t> India</a:t>
            </a:r>
          </a:p>
          <a:p>
            <a:pPr lvl="2"/>
            <a:r>
              <a:rPr lang="en-IN" sz="1400" dirty="0"/>
              <a:t> Situation in India due to delta surge</a:t>
            </a:r>
          </a:p>
          <a:p>
            <a:pPr lvl="2"/>
            <a:r>
              <a:rPr lang="en-IN" sz="1400" dirty="0"/>
              <a:t> Reasons for rise in delta variant.</a:t>
            </a:r>
          </a:p>
          <a:p>
            <a:pPr lvl="1">
              <a:buFont typeface="Wingdings" pitchFamily="2" charset="2"/>
              <a:buChar char="Ø"/>
            </a:pPr>
            <a:r>
              <a:rPr lang="en-IN" sz="1400" dirty="0"/>
              <a:t> United Kingdom</a:t>
            </a:r>
          </a:p>
          <a:p>
            <a:pPr lvl="2"/>
            <a:r>
              <a:rPr lang="en-IN" sz="1400" dirty="0"/>
              <a:t> Situation in United Kingdom due to delta surge</a:t>
            </a:r>
          </a:p>
          <a:p>
            <a:pPr lvl="2"/>
            <a:r>
              <a:rPr lang="en-IN" sz="1400" dirty="0"/>
              <a:t> Reasons for rise in delta variant.</a:t>
            </a:r>
          </a:p>
          <a:p>
            <a:pPr lvl="1">
              <a:buFont typeface="Wingdings" pitchFamily="2" charset="2"/>
              <a:buChar char="Ø"/>
            </a:pPr>
            <a:r>
              <a:rPr lang="en-IN" sz="1400" dirty="0"/>
              <a:t> Russia</a:t>
            </a:r>
          </a:p>
          <a:p>
            <a:pPr lvl="2"/>
            <a:r>
              <a:rPr lang="en-IN" sz="1400" dirty="0"/>
              <a:t> Situation in Russia due to delta surge</a:t>
            </a:r>
          </a:p>
          <a:p>
            <a:pPr lvl="2"/>
            <a:r>
              <a:rPr lang="en-IN" sz="1400" dirty="0"/>
              <a:t> Reasons for rise in delta variant.</a:t>
            </a:r>
          </a:p>
          <a:p>
            <a:pPr marL="540000" lvl="2" indent="0">
              <a:buNone/>
            </a:pPr>
            <a:endParaRPr lang="en-IN" dirty="0"/>
          </a:p>
        </p:txBody>
      </p:sp>
      <p:sp>
        <p:nvSpPr>
          <p:cNvPr id="5" name="Footer Placeholder 2">
            <a:extLst>
              <a:ext uri="{FF2B5EF4-FFF2-40B4-BE49-F238E27FC236}">
                <a16:creationId xmlns:a16="http://schemas.microsoft.com/office/drawing/2014/main" id="{F88A1B3B-F2A5-4327-B416-0C4AAC1C163A}"/>
              </a:ext>
            </a:extLst>
          </p:cNvPr>
          <p:cNvSpPr>
            <a:spLocks noGrp="1"/>
          </p:cNvSpPr>
          <p:nvPr>
            <p:ph type="ftr" sz="quarter" idx="10"/>
          </p:nvPr>
        </p:nvSpPr>
        <p:spPr>
          <a:xfrm>
            <a:off x="1126821" y="6390000"/>
            <a:ext cx="4969177" cy="288000"/>
          </a:xfrm>
        </p:spPr>
        <p:txBody>
          <a:bodyPr/>
          <a:lstStyle/>
          <a:p>
            <a:r>
              <a:rPr lang="en-US" dirty="0"/>
              <a:t>Digital Tools for Strategic Planning (DOORSTEP) | August 13, 2021</a:t>
            </a:r>
            <a:endParaRPr lang="de-DE" dirty="0"/>
          </a:p>
        </p:txBody>
      </p:sp>
      <p:sp>
        <p:nvSpPr>
          <p:cNvPr id="4" name="TextBox 3">
            <a:extLst>
              <a:ext uri="{FF2B5EF4-FFF2-40B4-BE49-F238E27FC236}">
                <a16:creationId xmlns:a16="http://schemas.microsoft.com/office/drawing/2014/main" id="{74D52321-EF45-F843-99DE-219D8B2E5D44}"/>
              </a:ext>
            </a:extLst>
          </p:cNvPr>
          <p:cNvSpPr txBox="1"/>
          <p:nvPr/>
        </p:nvSpPr>
        <p:spPr>
          <a:xfrm>
            <a:off x="1" y="5279571"/>
            <a:ext cx="9307285" cy="892629"/>
          </a:xfrm>
          <a:prstGeom prst="rect">
            <a:avLst/>
          </a:prstGeom>
        </p:spPr>
        <p:txBody>
          <a:bodyPr wrap="square" lIns="0" tIns="0" rIns="0" bIns="0" rtlCol="0">
            <a:noAutofit/>
          </a:bodyPr>
          <a:lstStyle/>
          <a:p>
            <a:pPr marL="825750" lvl="2" indent="-285750">
              <a:buClr>
                <a:schemeClr val="tx2">
                  <a:lumMod val="60000"/>
                  <a:lumOff val="40000"/>
                </a:schemeClr>
              </a:buClr>
              <a:buFont typeface="Wingdings" pitchFamily="2" charset="2"/>
              <a:buChar char="q"/>
            </a:pPr>
            <a:r>
              <a:rPr lang="en-IN" sz="1400" dirty="0"/>
              <a:t>Analysis and Prediction of COVID-19 cases and deaths in Germany</a:t>
            </a:r>
          </a:p>
          <a:p>
            <a:pPr marL="540000" lvl="2" indent="0">
              <a:buNone/>
            </a:pPr>
            <a:endParaRPr lang="en-IN" sz="1400" dirty="0"/>
          </a:p>
          <a:p>
            <a:pPr marL="825750" lvl="2" indent="-285750">
              <a:buClr>
                <a:schemeClr val="tx2">
                  <a:lumMod val="60000"/>
                  <a:lumOff val="40000"/>
                </a:schemeClr>
              </a:buClr>
              <a:buFont typeface="Wingdings" pitchFamily="2" charset="2"/>
              <a:buChar char="q"/>
            </a:pPr>
            <a:r>
              <a:rPr lang="en-IN" sz="1400" dirty="0"/>
              <a:t>Conclusion and Response Options: German Government handling COVID-19</a:t>
            </a:r>
          </a:p>
          <a:p>
            <a:pPr algn="l"/>
            <a:endParaRPr lang="en-DE" dirty="0" err="1">
              <a:solidFill>
                <a:schemeClr val="tx1">
                  <a:lumMod val="75000"/>
                  <a:lumOff val="25000"/>
                </a:schemeClr>
              </a:solidFill>
            </a:endParaRPr>
          </a:p>
        </p:txBody>
      </p:sp>
    </p:spTree>
    <p:extLst>
      <p:ext uri="{BB962C8B-B14F-4D97-AF65-F5344CB8AC3E}">
        <p14:creationId xmlns:p14="http://schemas.microsoft.com/office/powerpoint/2010/main" val="2377225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ADC95-14F3-BC46-8486-40945045CC31}"/>
              </a:ext>
            </a:extLst>
          </p:cNvPr>
          <p:cNvSpPr>
            <a:spLocks noGrp="1"/>
          </p:cNvSpPr>
          <p:nvPr>
            <p:ph type="title"/>
          </p:nvPr>
        </p:nvSpPr>
        <p:spPr>
          <a:xfrm>
            <a:off x="660400" y="432000"/>
            <a:ext cx="10991122" cy="396000"/>
          </a:xfrm>
        </p:spPr>
        <p:txBody>
          <a:bodyPr/>
          <a:lstStyle/>
          <a:p>
            <a:r>
              <a:rPr lang="en-DE" dirty="0"/>
              <a:t>Increase of Delta Variant Cases</a:t>
            </a:r>
          </a:p>
        </p:txBody>
      </p:sp>
      <p:sp>
        <p:nvSpPr>
          <p:cNvPr id="3" name="Footer Placeholder 2">
            <a:extLst>
              <a:ext uri="{FF2B5EF4-FFF2-40B4-BE49-F238E27FC236}">
                <a16:creationId xmlns:a16="http://schemas.microsoft.com/office/drawing/2014/main" id="{C78C04DE-56FC-C44C-B10A-8CD9F84077C9}"/>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C2666E86-B66B-D14D-B56E-47D085A014C2}"/>
              </a:ext>
            </a:extLst>
          </p:cNvPr>
          <p:cNvSpPr>
            <a:spLocks noGrp="1"/>
          </p:cNvSpPr>
          <p:nvPr>
            <p:ph type="sldNum" sz="quarter" idx="11"/>
          </p:nvPr>
        </p:nvSpPr>
        <p:spPr/>
        <p:txBody>
          <a:bodyPr/>
          <a:lstStyle/>
          <a:p>
            <a:fld id="{65685BD5-7F70-499C-8F04-1460C72EE5D6}" type="slidenum">
              <a:rPr lang="de-DE" noProof="0" smtClean="0"/>
              <a:pPr/>
              <a:t>20</a:t>
            </a:fld>
            <a:endParaRPr lang="de-DE" noProof="0"/>
          </a:p>
        </p:txBody>
      </p:sp>
      <p:pic>
        <p:nvPicPr>
          <p:cNvPr id="7" name="Picture 6" descr="Chart, line chart&#10;&#10;Description automatically generated">
            <a:extLst>
              <a:ext uri="{FF2B5EF4-FFF2-40B4-BE49-F238E27FC236}">
                <a16:creationId xmlns:a16="http://schemas.microsoft.com/office/drawing/2014/main" id="{AD62D672-5D86-D942-9D1F-C845F4AF5871}"/>
              </a:ext>
            </a:extLst>
          </p:cNvPr>
          <p:cNvPicPr>
            <a:picLocks noChangeAspect="1"/>
          </p:cNvPicPr>
          <p:nvPr/>
        </p:nvPicPr>
        <p:blipFill>
          <a:blip r:embed="rId2"/>
          <a:stretch>
            <a:fillRect/>
          </a:stretch>
        </p:blipFill>
        <p:spPr>
          <a:xfrm>
            <a:off x="6184900" y="1041400"/>
            <a:ext cx="5466216" cy="4546600"/>
          </a:xfrm>
          <a:prstGeom prst="rect">
            <a:avLst/>
          </a:prstGeom>
        </p:spPr>
      </p:pic>
      <p:sp>
        <p:nvSpPr>
          <p:cNvPr id="8" name="TextBox 7">
            <a:extLst>
              <a:ext uri="{FF2B5EF4-FFF2-40B4-BE49-F238E27FC236}">
                <a16:creationId xmlns:a16="http://schemas.microsoft.com/office/drawing/2014/main" id="{1E3D44FB-41A6-4043-A549-1B562AD58170}"/>
              </a:ext>
            </a:extLst>
          </p:cNvPr>
          <p:cNvSpPr txBox="1"/>
          <p:nvPr/>
        </p:nvSpPr>
        <p:spPr>
          <a:xfrm>
            <a:off x="766900" y="1587500"/>
            <a:ext cx="4986200" cy="4089400"/>
          </a:xfrm>
          <a:prstGeom prst="rect">
            <a:avLst/>
          </a:prstGeom>
        </p:spPr>
        <p:txBody>
          <a:bodyPr wrap="square" lIns="0" tIns="0" rIns="0" bIns="0" rtlCol="0">
            <a:noAutofit/>
          </a:bodyPr>
          <a:lstStyle/>
          <a:p>
            <a:pPr marL="0" indent="0" algn="l">
              <a:buFontTx/>
              <a:buNone/>
            </a:pPr>
            <a:endParaRPr lang="en-DE" dirty="0" err="1">
              <a:solidFill>
                <a:schemeClr val="tx1">
                  <a:lumMod val="75000"/>
                  <a:lumOff val="25000"/>
                </a:schemeClr>
              </a:solidFill>
            </a:endParaRPr>
          </a:p>
        </p:txBody>
      </p:sp>
      <p:sp>
        <p:nvSpPr>
          <p:cNvPr id="9" name="TextBox 8">
            <a:extLst>
              <a:ext uri="{FF2B5EF4-FFF2-40B4-BE49-F238E27FC236}">
                <a16:creationId xmlns:a16="http://schemas.microsoft.com/office/drawing/2014/main" id="{06D25392-B932-A44F-9A84-C2BF2182821D}"/>
              </a:ext>
            </a:extLst>
          </p:cNvPr>
          <p:cNvSpPr txBox="1"/>
          <p:nvPr/>
        </p:nvSpPr>
        <p:spPr>
          <a:xfrm>
            <a:off x="660400" y="1485900"/>
            <a:ext cx="5092700" cy="4102100"/>
          </a:xfrm>
          <a:prstGeom prst="rect">
            <a:avLst/>
          </a:prstGeom>
        </p:spPr>
        <p:txBody>
          <a:bodyPr wrap="square" lIns="0" tIns="0" rIns="0" bIns="0" rtlCol="0">
            <a:noAutofit/>
          </a:bodyPr>
          <a:lstStyle/>
          <a:p>
            <a:pPr marL="285750" indent="-285750" algn="l">
              <a:buFont typeface="Wingdings" pitchFamily="2" charset="2"/>
              <a:buChar char="Ø"/>
            </a:pPr>
            <a:r>
              <a:rPr lang="en-DE" dirty="0">
                <a:solidFill>
                  <a:schemeClr val="tx1">
                    <a:lumMod val="75000"/>
                    <a:lumOff val="25000"/>
                  </a:schemeClr>
                </a:solidFill>
              </a:rPr>
              <a:t>United Kingdom has total of 233k confirmed delta variant cases.</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It has recorded 68.8k cases in the last four weeks.</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Upward trend in delta sequences started from the month of May. </a:t>
            </a:r>
          </a:p>
          <a:p>
            <a:pPr marL="285750" indent="-285750" algn="l">
              <a:buFont typeface="Wingdings" pitchFamily="2" charset="2"/>
              <a:buChar char="Ø"/>
            </a:pPr>
            <a:endParaRPr lang="en-DE" dirty="0">
              <a:solidFill>
                <a:schemeClr val="tx1">
                  <a:lumMod val="75000"/>
                  <a:lumOff val="25000"/>
                </a:schemeClr>
              </a:solidFill>
            </a:endParaRPr>
          </a:p>
          <a:p>
            <a:pPr algn="l"/>
            <a:endParaRPr lang="en-DE" dirty="0">
              <a:solidFill>
                <a:schemeClr val="tx1">
                  <a:lumMod val="75000"/>
                  <a:lumOff val="25000"/>
                </a:schemeClr>
              </a:solidFill>
            </a:endParaRPr>
          </a:p>
        </p:txBody>
      </p:sp>
    </p:spTree>
    <p:extLst>
      <p:ext uri="{BB962C8B-B14F-4D97-AF65-F5344CB8AC3E}">
        <p14:creationId xmlns:p14="http://schemas.microsoft.com/office/powerpoint/2010/main" val="2093117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blinds(horizontal)">
                                      <p:cBhvr>
                                        <p:cTn id="17" dur="500"/>
                                        <p:tgtEl>
                                          <p:spTgt spid="9">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9">
                                            <p:txEl>
                                              <p:pRg st="2" end="2"/>
                                            </p:txEl>
                                          </p:spTgt>
                                        </p:tgtEl>
                                        <p:attrNameLst>
                                          <p:attrName>style.visibility</p:attrName>
                                        </p:attrNameLst>
                                      </p:cBhvr>
                                      <p:to>
                                        <p:strVal val="visible"/>
                                      </p:to>
                                    </p:set>
                                    <p:animEffect transition="in" filter="blinds(horizontal)">
                                      <p:cBhvr>
                                        <p:cTn id="22" dur="500"/>
                                        <p:tgtEl>
                                          <p:spTgt spid="9">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9">
                                            <p:txEl>
                                              <p:pRg st="4" end="4"/>
                                            </p:txEl>
                                          </p:spTgt>
                                        </p:tgtEl>
                                        <p:attrNameLst>
                                          <p:attrName>style.visibility</p:attrName>
                                        </p:attrNameLst>
                                      </p:cBhvr>
                                      <p:to>
                                        <p:strVal val="visible"/>
                                      </p:to>
                                    </p:set>
                                    <p:animEffect transition="in" filter="blinds(horizontal)">
                                      <p:cBhvr>
                                        <p:cTn id="27"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B44E4-A15D-7341-B9C2-03C25EEBE95F}"/>
              </a:ext>
            </a:extLst>
          </p:cNvPr>
          <p:cNvSpPr>
            <a:spLocks noGrp="1"/>
          </p:cNvSpPr>
          <p:nvPr>
            <p:ph type="title"/>
          </p:nvPr>
        </p:nvSpPr>
        <p:spPr>
          <a:xfrm>
            <a:off x="766900" y="432000"/>
            <a:ext cx="10884622" cy="396000"/>
          </a:xfrm>
        </p:spPr>
        <p:txBody>
          <a:bodyPr/>
          <a:lstStyle/>
          <a:p>
            <a:r>
              <a:rPr lang="en-DE" dirty="0"/>
              <a:t>Increase in </a:t>
            </a:r>
            <a:r>
              <a:rPr lang="en-GB" dirty="0"/>
              <a:t>Hospitalization</a:t>
            </a:r>
            <a:endParaRPr lang="en-DE" dirty="0"/>
          </a:p>
        </p:txBody>
      </p:sp>
      <p:sp>
        <p:nvSpPr>
          <p:cNvPr id="3" name="Footer Placeholder 2">
            <a:extLst>
              <a:ext uri="{FF2B5EF4-FFF2-40B4-BE49-F238E27FC236}">
                <a16:creationId xmlns:a16="http://schemas.microsoft.com/office/drawing/2014/main" id="{1D05E5DA-EEBF-A848-BE4A-2ADB5AFAEB0B}"/>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113DFCC9-8ABB-D740-83C0-611BDAE0218F}"/>
              </a:ext>
            </a:extLst>
          </p:cNvPr>
          <p:cNvSpPr>
            <a:spLocks noGrp="1"/>
          </p:cNvSpPr>
          <p:nvPr>
            <p:ph type="sldNum" sz="quarter" idx="11"/>
          </p:nvPr>
        </p:nvSpPr>
        <p:spPr/>
        <p:txBody>
          <a:bodyPr/>
          <a:lstStyle/>
          <a:p>
            <a:fld id="{65685BD5-7F70-499C-8F04-1460C72EE5D6}" type="slidenum">
              <a:rPr lang="de-DE" noProof="0" smtClean="0"/>
              <a:pPr/>
              <a:t>21</a:t>
            </a:fld>
            <a:endParaRPr lang="de-DE" noProof="0"/>
          </a:p>
        </p:txBody>
      </p:sp>
      <p:sp>
        <p:nvSpPr>
          <p:cNvPr id="10" name="TextBox 9">
            <a:extLst>
              <a:ext uri="{FF2B5EF4-FFF2-40B4-BE49-F238E27FC236}">
                <a16:creationId xmlns:a16="http://schemas.microsoft.com/office/drawing/2014/main" id="{A5161824-803B-AB49-BD9D-E14C0B71B157}"/>
              </a:ext>
            </a:extLst>
          </p:cNvPr>
          <p:cNvSpPr txBox="1"/>
          <p:nvPr/>
        </p:nvSpPr>
        <p:spPr>
          <a:xfrm>
            <a:off x="766900" y="4851400"/>
            <a:ext cx="10142400" cy="1130300"/>
          </a:xfrm>
          <a:prstGeom prst="rect">
            <a:avLst/>
          </a:prstGeom>
        </p:spPr>
        <p:txBody>
          <a:bodyPr wrap="square" lIns="0" tIns="0" rIns="0" bIns="0" rtlCol="0">
            <a:noAutofit/>
          </a:bodyPr>
          <a:lstStyle/>
          <a:p>
            <a:pPr marL="285750" indent="-285750" algn="l">
              <a:buFont typeface="Wingdings" pitchFamily="2" charset="2"/>
              <a:buChar char="Ø"/>
            </a:pPr>
            <a:r>
              <a:rPr lang="en-DE" dirty="0">
                <a:solidFill>
                  <a:schemeClr val="tx1">
                    <a:lumMod val="75000"/>
                    <a:lumOff val="25000"/>
                  </a:schemeClr>
                </a:solidFill>
              </a:rPr>
              <a:t> Hospitalization rate decreased considerably before May 2021.</a:t>
            </a:r>
          </a:p>
          <a:p>
            <a:pPr algn="l"/>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Similar trend in hospitalization and ICU patients after delta variant became more vibrant.</a:t>
            </a:r>
          </a:p>
          <a:p>
            <a:pPr marL="285750" indent="-285750" algn="l">
              <a:buFont typeface="Wingdings" pitchFamily="2" charset="2"/>
              <a:buChar char="Ø"/>
            </a:pPr>
            <a:endParaRPr lang="en-DE" dirty="0">
              <a:solidFill>
                <a:schemeClr val="tx1">
                  <a:lumMod val="75000"/>
                  <a:lumOff val="25000"/>
                </a:schemeClr>
              </a:solidFill>
            </a:endParaRPr>
          </a:p>
        </p:txBody>
      </p:sp>
      <p:pic>
        <p:nvPicPr>
          <p:cNvPr id="12" name="Picture 11" descr="Chart&#10;&#10;Description automatically generated">
            <a:extLst>
              <a:ext uri="{FF2B5EF4-FFF2-40B4-BE49-F238E27FC236}">
                <a16:creationId xmlns:a16="http://schemas.microsoft.com/office/drawing/2014/main" id="{DE50BE87-27F5-3643-AE2E-83BFA3B90350}"/>
              </a:ext>
            </a:extLst>
          </p:cNvPr>
          <p:cNvPicPr>
            <a:picLocks noChangeAspect="1"/>
          </p:cNvPicPr>
          <p:nvPr/>
        </p:nvPicPr>
        <p:blipFill>
          <a:blip r:embed="rId2"/>
          <a:stretch>
            <a:fillRect/>
          </a:stretch>
        </p:blipFill>
        <p:spPr>
          <a:xfrm>
            <a:off x="766900" y="1073150"/>
            <a:ext cx="10447200" cy="3676650"/>
          </a:xfrm>
          <a:prstGeom prst="rect">
            <a:avLst/>
          </a:prstGeom>
        </p:spPr>
      </p:pic>
    </p:spTree>
    <p:extLst>
      <p:ext uri="{BB962C8B-B14F-4D97-AF65-F5344CB8AC3E}">
        <p14:creationId xmlns:p14="http://schemas.microsoft.com/office/powerpoint/2010/main" val="3577044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blinds(horizontal)">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0">
                                            <p:txEl>
                                              <p:pRg st="2" end="2"/>
                                            </p:txEl>
                                          </p:spTgt>
                                        </p:tgtEl>
                                        <p:attrNameLst>
                                          <p:attrName>style.visibility</p:attrName>
                                        </p:attrNameLst>
                                      </p:cBhvr>
                                      <p:to>
                                        <p:strVal val="visible"/>
                                      </p:to>
                                    </p:set>
                                    <p:animEffect transition="in" filter="blinds(horizontal)">
                                      <p:cBhvr>
                                        <p:cTn id="22"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A43F9-90C2-4D4A-BBE8-76BD7AC58BF7}"/>
              </a:ext>
            </a:extLst>
          </p:cNvPr>
          <p:cNvSpPr>
            <a:spLocks noGrp="1"/>
          </p:cNvSpPr>
          <p:nvPr>
            <p:ph type="title"/>
          </p:nvPr>
        </p:nvSpPr>
        <p:spPr>
          <a:xfrm>
            <a:off x="766900" y="432000"/>
            <a:ext cx="10884622" cy="396000"/>
          </a:xfrm>
        </p:spPr>
        <p:txBody>
          <a:bodyPr/>
          <a:lstStyle/>
          <a:p>
            <a:r>
              <a:rPr lang="en-DE" dirty="0"/>
              <a:t>Increase in daily deaths</a:t>
            </a:r>
          </a:p>
        </p:txBody>
      </p:sp>
      <p:sp>
        <p:nvSpPr>
          <p:cNvPr id="3" name="Footer Placeholder 2">
            <a:extLst>
              <a:ext uri="{FF2B5EF4-FFF2-40B4-BE49-F238E27FC236}">
                <a16:creationId xmlns:a16="http://schemas.microsoft.com/office/drawing/2014/main" id="{45A529E3-5D30-9E43-89A9-B9D5489FA79C}"/>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01C829AB-E70B-764A-8912-1103ABA23179}"/>
              </a:ext>
            </a:extLst>
          </p:cNvPr>
          <p:cNvSpPr>
            <a:spLocks noGrp="1"/>
          </p:cNvSpPr>
          <p:nvPr>
            <p:ph type="sldNum" sz="quarter" idx="11"/>
          </p:nvPr>
        </p:nvSpPr>
        <p:spPr/>
        <p:txBody>
          <a:bodyPr/>
          <a:lstStyle/>
          <a:p>
            <a:fld id="{65685BD5-7F70-499C-8F04-1460C72EE5D6}" type="slidenum">
              <a:rPr lang="de-DE" noProof="0" smtClean="0"/>
              <a:pPr/>
              <a:t>22</a:t>
            </a:fld>
            <a:endParaRPr lang="de-DE" noProof="0"/>
          </a:p>
        </p:txBody>
      </p:sp>
      <p:pic>
        <p:nvPicPr>
          <p:cNvPr id="7" name="Picture 6">
            <a:extLst>
              <a:ext uri="{FF2B5EF4-FFF2-40B4-BE49-F238E27FC236}">
                <a16:creationId xmlns:a16="http://schemas.microsoft.com/office/drawing/2014/main" id="{B8D273EF-45ED-5C4E-B7A4-CF6A69D64431}"/>
              </a:ext>
            </a:extLst>
          </p:cNvPr>
          <p:cNvPicPr>
            <a:picLocks noChangeAspect="1"/>
          </p:cNvPicPr>
          <p:nvPr/>
        </p:nvPicPr>
        <p:blipFill>
          <a:blip r:embed="rId2"/>
          <a:stretch>
            <a:fillRect/>
          </a:stretch>
        </p:blipFill>
        <p:spPr>
          <a:xfrm>
            <a:off x="766900" y="952500"/>
            <a:ext cx="11044100" cy="3924300"/>
          </a:xfrm>
          <a:prstGeom prst="rect">
            <a:avLst/>
          </a:prstGeom>
        </p:spPr>
      </p:pic>
      <p:sp>
        <p:nvSpPr>
          <p:cNvPr id="8" name="TextBox 7">
            <a:extLst>
              <a:ext uri="{FF2B5EF4-FFF2-40B4-BE49-F238E27FC236}">
                <a16:creationId xmlns:a16="http://schemas.microsoft.com/office/drawing/2014/main" id="{04DBBBB5-79E3-BB47-8037-72CE25C9BF3A}"/>
              </a:ext>
            </a:extLst>
          </p:cNvPr>
          <p:cNvSpPr txBox="1"/>
          <p:nvPr/>
        </p:nvSpPr>
        <p:spPr>
          <a:xfrm>
            <a:off x="1126821" y="5029200"/>
            <a:ext cx="10061879" cy="965200"/>
          </a:xfrm>
          <a:prstGeom prst="rect">
            <a:avLst/>
          </a:prstGeom>
        </p:spPr>
        <p:txBody>
          <a:bodyPr wrap="square" lIns="0" tIns="0" rIns="0" bIns="0" rtlCol="0">
            <a:noAutofit/>
          </a:bodyPr>
          <a:lstStyle/>
          <a:p>
            <a:pPr marL="285750" indent="-285750" algn="l">
              <a:buFont typeface="Wingdings" pitchFamily="2" charset="2"/>
              <a:buChar char="Ø"/>
            </a:pPr>
            <a:r>
              <a:rPr lang="en-DE" dirty="0">
                <a:solidFill>
                  <a:schemeClr val="tx1">
                    <a:lumMod val="75000"/>
                    <a:lumOff val="25000"/>
                  </a:schemeClr>
                </a:solidFill>
              </a:rPr>
              <a:t> Majority of United Kingdom regions show increase in deaths after the delta variant surge.</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 Significant number of deaths in the month of June and July.</a:t>
            </a:r>
          </a:p>
        </p:txBody>
      </p:sp>
    </p:spTree>
    <p:extLst>
      <p:ext uri="{BB962C8B-B14F-4D97-AF65-F5344CB8AC3E}">
        <p14:creationId xmlns:p14="http://schemas.microsoft.com/office/powerpoint/2010/main" val="1301046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dissolve">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dissolve">
                                      <p:cBhvr>
                                        <p:cTn id="22"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2144170-3A8A-49A7-BD1B-A656DB8CC848}"/>
              </a:ext>
            </a:extLst>
          </p:cNvPr>
          <p:cNvSpPr>
            <a:spLocks noGrp="1"/>
          </p:cNvSpPr>
          <p:nvPr>
            <p:ph type="body" sz="quarter" idx="21"/>
          </p:nvPr>
        </p:nvSpPr>
        <p:spPr/>
        <p:txBody>
          <a:bodyPr/>
          <a:lstStyle/>
          <a:p>
            <a:endParaRPr lang="aa-ET"/>
          </a:p>
        </p:txBody>
      </p:sp>
      <p:sp>
        <p:nvSpPr>
          <p:cNvPr id="3" name="Title 2">
            <a:extLst>
              <a:ext uri="{FF2B5EF4-FFF2-40B4-BE49-F238E27FC236}">
                <a16:creationId xmlns:a16="http://schemas.microsoft.com/office/drawing/2014/main" id="{C54CCADA-F97C-4E6B-9C61-59CC8E71F696}"/>
              </a:ext>
            </a:extLst>
          </p:cNvPr>
          <p:cNvSpPr>
            <a:spLocks noGrp="1"/>
          </p:cNvSpPr>
          <p:nvPr>
            <p:ph type="title"/>
          </p:nvPr>
        </p:nvSpPr>
        <p:spPr/>
        <p:txBody>
          <a:bodyPr/>
          <a:lstStyle/>
          <a:p>
            <a:pPr algn="ctr"/>
            <a:r>
              <a:rPr lang="en-US" cap="none" spc="50" dirty="0">
                <a:ln w="0"/>
                <a:solidFill>
                  <a:schemeClr val="bg2"/>
                </a:solidFill>
                <a:effectLst>
                  <a:innerShdw blurRad="63500" dist="50800" dir="13500000">
                    <a:srgbClr val="000000">
                      <a:alpha val="50000"/>
                    </a:srgbClr>
                  </a:innerShdw>
                </a:effectLst>
              </a:rPr>
              <a:t>Reasons for Delta Surge</a:t>
            </a:r>
          </a:p>
        </p:txBody>
      </p:sp>
    </p:spTree>
    <p:extLst>
      <p:ext uri="{BB962C8B-B14F-4D97-AF65-F5344CB8AC3E}">
        <p14:creationId xmlns:p14="http://schemas.microsoft.com/office/powerpoint/2010/main" val="204911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C5159-4AB8-FF4C-918D-B0D7996C803C}"/>
              </a:ext>
            </a:extLst>
          </p:cNvPr>
          <p:cNvSpPr>
            <a:spLocks noGrp="1"/>
          </p:cNvSpPr>
          <p:nvPr>
            <p:ph type="title"/>
          </p:nvPr>
        </p:nvSpPr>
        <p:spPr>
          <a:xfrm>
            <a:off x="540070" y="432000"/>
            <a:ext cx="11111452" cy="396000"/>
          </a:xfrm>
        </p:spPr>
        <p:txBody>
          <a:bodyPr/>
          <a:lstStyle/>
          <a:p>
            <a:r>
              <a:rPr lang="aa-ET" dirty="0"/>
              <a:t>Travel to United Kingdom</a:t>
            </a:r>
          </a:p>
        </p:txBody>
      </p:sp>
      <p:sp>
        <p:nvSpPr>
          <p:cNvPr id="3" name="Footer Placeholder 2">
            <a:extLst>
              <a:ext uri="{FF2B5EF4-FFF2-40B4-BE49-F238E27FC236}">
                <a16:creationId xmlns:a16="http://schemas.microsoft.com/office/drawing/2014/main" id="{51F0169B-E441-F948-8D48-31602C7FD608}"/>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636AA6DF-54E1-4746-8A90-954A356A3ECF}"/>
              </a:ext>
            </a:extLst>
          </p:cNvPr>
          <p:cNvSpPr>
            <a:spLocks noGrp="1"/>
          </p:cNvSpPr>
          <p:nvPr>
            <p:ph type="sldNum" sz="quarter" idx="11"/>
          </p:nvPr>
        </p:nvSpPr>
        <p:spPr/>
        <p:txBody>
          <a:bodyPr/>
          <a:lstStyle/>
          <a:p>
            <a:fld id="{65685BD5-7F70-499C-8F04-1460C72EE5D6}" type="slidenum">
              <a:rPr lang="de-DE" noProof="0" smtClean="0"/>
              <a:pPr/>
              <a:t>24</a:t>
            </a:fld>
            <a:endParaRPr lang="de-DE" noProof="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1110" y="828000"/>
            <a:ext cx="5330412" cy="3746580"/>
          </a:xfrm>
          <a:prstGeom prst="rect">
            <a:avLst/>
          </a:prstGeom>
        </p:spPr>
      </p:pic>
      <p:sp>
        <p:nvSpPr>
          <p:cNvPr id="6" name="TextBox 5"/>
          <p:cNvSpPr txBox="1"/>
          <p:nvPr/>
        </p:nvSpPr>
        <p:spPr>
          <a:xfrm>
            <a:off x="6321110" y="4711058"/>
            <a:ext cx="5330412" cy="150125"/>
          </a:xfrm>
          <a:prstGeom prst="rect">
            <a:avLst/>
          </a:prstGeom>
        </p:spPr>
        <p:txBody>
          <a:bodyPr wrap="square" lIns="0" tIns="0" rIns="0" bIns="0" rtlCol="0">
            <a:noAutofit/>
          </a:bodyPr>
          <a:lstStyle/>
          <a:p>
            <a:r>
              <a:rPr lang="en-IN" sz="900" i="1" dirty="0">
                <a:solidFill>
                  <a:schemeClr val="tx1">
                    <a:lumMod val="75000"/>
                    <a:lumOff val="25000"/>
                  </a:schemeClr>
                </a:solidFill>
                <a:latin typeface="Arial Narrow" panose="020B0606020202030204" pitchFamily="34" charset="0"/>
              </a:rPr>
              <a:t>https://www.bbc.com/news/health-57489740</a:t>
            </a:r>
          </a:p>
        </p:txBody>
      </p:sp>
      <p:sp>
        <p:nvSpPr>
          <p:cNvPr id="7" name="TextBox 6"/>
          <p:cNvSpPr txBox="1"/>
          <p:nvPr/>
        </p:nvSpPr>
        <p:spPr>
          <a:xfrm>
            <a:off x="409433" y="1037230"/>
            <a:ext cx="5404513" cy="4626591"/>
          </a:xfrm>
          <a:prstGeom prst="rect">
            <a:avLst/>
          </a:prstGeom>
        </p:spPr>
        <p:txBody>
          <a:bodyPr wrap="square" lIns="0" tIns="0" rIns="0" bIns="0" rtlCol="0">
            <a:noAutofit/>
          </a:bodyPr>
          <a:lstStyle/>
          <a:p>
            <a:pPr marL="285750" indent="-285750">
              <a:buFont typeface="Arial" panose="020B0604020202020204" pitchFamily="34" charset="0"/>
              <a:buChar char="•"/>
            </a:pPr>
            <a:r>
              <a:rPr lang="en-US" dirty="0">
                <a:solidFill>
                  <a:schemeClr val="tx1">
                    <a:lumMod val="75000"/>
                    <a:lumOff val="25000"/>
                  </a:schemeClr>
                </a:solidFill>
              </a:rPr>
              <a:t>The first sequence of Delta in UK has been found on March 08 2021.</a:t>
            </a:r>
          </a:p>
          <a:p>
            <a:pPr marL="0" indent="0" algn="l">
              <a:buFontTx/>
              <a:buNone/>
            </a:pPr>
            <a:endParaRPr lang="en-US" dirty="0">
              <a:solidFill>
                <a:schemeClr val="tx1">
                  <a:lumMod val="75000"/>
                  <a:lumOff val="25000"/>
                </a:schemeClr>
              </a:solidFill>
            </a:endParaRPr>
          </a:p>
          <a:p>
            <a:pPr marL="285750" indent="-285750" algn="l">
              <a:buFont typeface="Arial" panose="020B0604020202020204" pitchFamily="34" charset="0"/>
              <a:buChar char="•"/>
            </a:pPr>
            <a:r>
              <a:rPr lang="en-US" dirty="0">
                <a:solidFill>
                  <a:schemeClr val="tx1">
                    <a:lumMod val="75000"/>
                    <a:lumOff val="25000"/>
                  </a:schemeClr>
                </a:solidFill>
              </a:rPr>
              <a:t>India, which was the worst affected country by Delta variant of COVID has been put on red list from April 23th 2021 by the UK govt.</a:t>
            </a:r>
          </a:p>
          <a:p>
            <a:pPr algn="l"/>
            <a:endParaRPr lang="en-US" dirty="0">
              <a:solidFill>
                <a:schemeClr val="tx1">
                  <a:lumMod val="75000"/>
                  <a:lumOff val="25000"/>
                </a:schemeClr>
              </a:solidFill>
            </a:endParaRPr>
          </a:p>
          <a:p>
            <a:pPr marL="285750" indent="-285750" algn="l">
              <a:buFont typeface="Arial" panose="020B0604020202020204" pitchFamily="34" charset="0"/>
              <a:buChar char="•"/>
            </a:pPr>
            <a:r>
              <a:rPr lang="en-US" dirty="0">
                <a:solidFill>
                  <a:schemeClr val="tx1">
                    <a:lumMod val="75000"/>
                    <a:lumOff val="25000"/>
                  </a:schemeClr>
                </a:solidFill>
              </a:rPr>
              <a:t>According to the Civil Aviation Authority around 42,000 people have travelled to UK from India.</a:t>
            </a:r>
          </a:p>
          <a:p>
            <a:pPr algn="l"/>
            <a:endParaRPr lang="en-US" dirty="0">
              <a:solidFill>
                <a:schemeClr val="tx1">
                  <a:lumMod val="75000"/>
                  <a:lumOff val="25000"/>
                </a:schemeClr>
              </a:solidFill>
            </a:endParaRPr>
          </a:p>
          <a:p>
            <a:pPr marL="285750" indent="-285750" algn="l">
              <a:buFont typeface="Arial" panose="020B0604020202020204" pitchFamily="34" charset="0"/>
              <a:buChar char="•"/>
            </a:pPr>
            <a:r>
              <a:rPr lang="en-US" dirty="0">
                <a:solidFill>
                  <a:schemeClr val="tx1">
                    <a:lumMod val="75000"/>
                    <a:lumOff val="25000"/>
                  </a:schemeClr>
                </a:solidFill>
              </a:rPr>
              <a:t> Which predominantly was assumed to be the reason for sudden spike in Delta cases in UK.</a:t>
            </a:r>
            <a:endParaRPr lang="en-IN" dirty="0" err="1">
              <a:solidFill>
                <a:schemeClr val="tx1">
                  <a:lumMod val="75000"/>
                  <a:lumOff val="25000"/>
                </a:schemeClr>
              </a:solidFill>
            </a:endParaRPr>
          </a:p>
        </p:txBody>
      </p:sp>
      <p:sp>
        <p:nvSpPr>
          <p:cNvPr id="8" name="TextBox 7"/>
          <p:cNvSpPr txBox="1"/>
          <p:nvPr/>
        </p:nvSpPr>
        <p:spPr>
          <a:xfrm>
            <a:off x="540070" y="6117045"/>
            <a:ext cx="8516202" cy="191069"/>
          </a:xfrm>
          <a:prstGeom prst="rect">
            <a:avLst/>
          </a:prstGeom>
        </p:spPr>
        <p:txBody>
          <a:bodyPr wrap="square" lIns="0" tIns="0" rIns="0" bIns="0" rtlCol="0">
            <a:noAutofit/>
          </a:bodyPr>
          <a:lstStyle/>
          <a:p>
            <a:r>
              <a:rPr lang="en-US" sz="1000" i="1" dirty="0">
                <a:solidFill>
                  <a:schemeClr val="tx1">
                    <a:lumMod val="75000"/>
                    <a:lumOff val="25000"/>
                  </a:schemeClr>
                </a:solidFill>
                <a:latin typeface="Arial Narrow" panose="020B0606020202030204" pitchFamily="34" charset="0"/>
              </a:rPr>
              <a:t>Source of facts : https://www.bbc.com/news/57500637</a:t>
            </a:r>
            <a:endParaRPr lang="en-IN" sz="1000" i="1" dirty="0" err="1">
              <a:solidFill>
                <a:schemeClr val="tx1">
                  <a:lumMod val="75000"/>
                  <a:lumOff val="25000"/>
                </a:schemeClr>
              </a:solidFill>
              <a:latin typeface="Arial Narrow" panose="020B0606020202030204" pitchFamily="34" charset="0"/>
            </a:endParaRPr>
          </a:p>
        </p:txBody>
      </p:sp>
    </p:spTree>
    <p:extLst>
      <p:ext uri="{BB962C8B-B14F-4D97-AF65-F5344CB8AC3E}">
        <p14:creationId xmlns:p14="http://schemas.microsoft.com/office/powerpoint/2010/main" val="3578256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blinds(horizontal)">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blinds(horizontal)">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blinds(horizontal)">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
                                            <p:txEl>
                                              <p:pRg st="4" end="4"/>
                                            </p:txEl>
                                          </p:spTgt>
                                        </p:tgtEl>
                                        <p:attrNameLst>
                                          <p:attrName>style.visibility</p:attrName>
                                        </p:attrNameLst>
                                      </p:cBhvr>
                                      <p:to>
                                        <p:strVal val="visible"/>
                                      </p:to>
                                    </p:set>
                                    <p:animEffect transition="in" filter="blinds(horizontal)">
                                      <p:cBhvr>
                                        <p:cTn id="32" dur="500"/>
                                        <p:tgtEl>
                                          <p:spTgt spid="7">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
                                            <p:txEl>
                                              <p:pRg st="6" end="6"/>
                                            </p:txEl>
                                          </p:spTgt>
                                        </p:tgtEl>
                                        <p:attrNameLst>
                                          <p:attrName>style.visibility</p:attrName>
                                        </p:attrNameLst>
                                      </p:cBhvr>
                                      <p:to>
                                        <p:strVal val="visible"/>
                                      </p:to>
                                    </p:set>
                                    <p:animEffect transition="in" filter="blinds(horizontal)">
                                      <p:cBhvr>
                                        <p:cTn id="37" dur="500"/>
                                        <p:tgtEl>
                                          <p:spTgt spid="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8">
                                            <p:txEl>
                                              <p:pRg st="0" end="0"/>
                                            </p:txEl>
                                          </p:spTgt>
                                        </p:tgtEl>
                                        <p:attrNameLst>
                                          <p:attrName>style.visibility</p:attrName>
                                        </p:attrNameLst>
                                      </p:cBhvr>
                                      <p:to>
                                        <p:strVal val="visible"/>
                                      </p:to>
                                    </p:set>
                                    <p:animEffect transition="in" filter="blinds(horizontal)">
                                      <p:cBhvr>
                                        <p:cTn id="42"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2144170-3A8A-49A7-BD1B-A656DB8CC848}"/>
              </a:ext>
            </a:extLst>
          </p:cNvPr>
          <p:cNvSpPr>
            <a:spLocks noGrp="1"/>
          </p:cNvSpPr>
          <p:nvPr>
            <p:ph type="body" sz="quarter" idx="21"/>
          </p:nvPr>
        </p:nvSpPr>
        <p:spPr/>
        <p:txBody>
          <a:bodyPr/>
          <a:lstStyle/>
          <a:p>
            <a:endParaRPr lang="aa-ET"/>
          </a:p>
        </p:txBody>
      </p:sp>
      <p:sp>
        <p:nvSpPr>
          <p:cNvPr id="3" name="Title 2">
            <a:extLst>
              <a:ext uri="{FF2B5EF4-FFF2-40B4-BE49-F238E27FC236}">
                <a16:creationId xmlns:a16="http://schemas.microsoft.com/office/drawing/2014/main" id="{C54CCADA-F97C-4E6B-9C61-59CC8E71F696}"/>
              </a:ext>
            </a:extLst>
          </p:cNvPr>
          <p:cNvSpPr>
            <a:spLocks noGrp="1"/>
          </p:cNvSpPr>
          <p:nvPr>
            <p:ph type="title"/>
          </p:nvPr>
        </p:nvSpPr>
        <p:spPr>
          <a:xfrm>
            <a:off x="1930400" y="1943100"/>
            <a:ext cx="8394700" cy="2156200"/>
          </a:xfrm>
        </p:spPr>
        <p:txBody>
          <a:bodyPr/>
          <a:lstStyle/>
          <a:p>
            <a:r>
              <a:rPr lang="de-DE" dirty="0"/>
              <a:t>COVID19 </a:t>
            </a:r>
            <a:r>
              <a:rPr lang="de-DE" dirty="0" err="1"/>
              <a:t>situation</a:t>
            </a:r>
            <a:r>
              <a:rPr lang="de-DE" dirty="0"/>
              <a:t> in </a:t>
            </a:r>
            <a:r>
              <a:rPr lang="de-DE" dirty="0" err="1"/>
              <a:t>Russia</a:t>
            </a:r>
            <a:r>
              <a:rPr lang="de-DE" dirty="0"/>
              <a:t> due </a:t>
            </a:r>
            <a:r>
              <a:rPr lang="de-DE" dirty="0" err="1"/>
              <a:t>to</a:t>
            </a:r>
            <a:r>
              <a:rPr lang="de-DE" dirty="0"/>
              <a:t> </a:t>
            </a:r>
            <a:r>
              <a:rPr lang="de-DE" dirty="0" err="1"/>
              <a:t>delta</a:t>
            </a:r>
            <a:r>
              <a:rPr lang="de-DE" dirty="0"/>
              <a:t> variant</a:t>
            </a:r>
          </a:p>
        </p:txBody>
      </p:sp>
    </p:spTree>
    <p:extLst>
      <p:ext uri="{BB962C8B-B14F-4D97-AF65-F5344CB8AC3E}">
        <p14:creationId xmlns:p14="http://schemas.microsoft.com/office/powerpoint/2010/main" val="3529370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93E39-2DA7-B245-A5F7-D5E35FDD8139}"/>
              </a:ext>
            </a:extLst>
          </p:cNvPr>
          <p:cNvSpPr>
            <a:spLocks noGrp="1"/>
          </p:cNvSpPr>
          <p:nvPr>
            <p:ph type="title"/>
          </p:nvPr>
        </p:nvSpPr>
        <p:spPr/>
        <p:txBody>
          <a:bodyPr/>
          <a:lstStyle/>
          <a:p>
            <a:r>
              <a:rPr lang="en-DE" dirty="0"/>
              <a:t>Rise of Delta Variant sequences</a:t>
            </a:r>
          </a:p>
        </p:txBody>
      </p:sp>
      <p:sp>
        <p:nvSpPr>
          <p:cNvPr id="3" name="Footer Placeholder 2">
            <a:extLst>
              <a:ext uri="{FF2B5EF4-FFF2-40B4-BE49-F238E27FC236}">
                <a16:creationId xmlns:a16="http://schemas.microsoft.com/office/drawing/2014/main" id="{2443A69B-C2FE-784B-B068-A7B915DCDC96}"/>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523DF6EE-7654-714C-B7D8-481E6A36FDC1}"/>
              </a:ext>
            </a:extLst>
          </p:cNvPr>
          <p:cNvSpPr>
            <a:spLocks noGrp="1"/>
          </p:cNvSpPr>
          <p:nvPr>
            <p:ph type="sldNum" sz="quarter" idx="11"/>
          </p:nvPr>
        </p:nvSpPr>
        <p:spPr/>
        <p:txBody>
          <a:bodyPr/>
          <a:lstStyle/>
          <a:p>
            <a:fld id="{65685BD5-7F70-499C-8F04-1460C72EE5D6}" type="slidenum">
              <a:rPr lang="de-DE" noProof="0" smtClean="0"/>
              <a:pPr/>
              <a:t>26</a:t>
            </a:fld>
            <a:endParaRPr lang="de-DE" noProof="0"/>
          </a:p>
        </p:txBody>
      </p:sp>
      <p:pic>
        <p:nvPicPr>
          <p:cNvPr id="7" name="Picture 6" descr="Chart, line chart&#10;&#10;Description automatically generated">
            <a:extLst>
              <a:ext uri="{FF2B5EF4-FFF2-40B4-BE49-F238E27FC236}">
                <a16:creationId xmlns:a16="http://schemas.microsoft.com/office/drawing/2014/main" id="{2360858C-A2A0-0046-B67A-67685989D814}"/>
              </a:ext>
            </a:extLst>
          </p:cNvPr>
          <p:cNvPicPr>
            <a:picLocks noChangeAspect="1"/>
          </p:cNvPicPr>
          <p:nvPr/>
        </p:nvPicPr>
        <p:blipFill>
          <a:blip r:embed="rId2"/>
          <a:stretch>
            <a:fillRect/>
          </a:stretch>
        </p:blipFill>
        <p:spPr>
          <a:xfrm>
            <a:off x="5549900" y="1320800"/>
            <a:ext cx="5702300" cy="3810000"/>
          </a:xfrm>
          <a:prstGeom prst="rect">
            <a:avLst/>
          </a:prstGeom>
        </p:spPr>
      </p:pic>
      <p:sp>
        <p:nvSpPr>
          <p:cNvPr id="8" name="TextBox 7">
            <a:extLst>
              <a:ext uri="{FF2B5EF4-FFF2-40B4-BE49-F238E27FC236}">
                <a16:creationId xmlns:a16="http://schemas.microsoft.com/office/drawing/2014/main" id="{ECC21EF1-D620-C347-8274-055D9ED4EF86}"/>
              </a:ext>
            </a:extLst>
          </p:cNvPr>
          <p:cNvSpPr txBox="1"/>
          <p:nvPr/>
        </p:nvSpPr>
        <p:spPr>
          <a:xfrm>
            <a:off x="540070" y="1536700"/>
            <a:ext cx="4743130" cy="3086100"/>
          </a:xfrm>
          <a:prstGeom prst="rect">
            <a:avLst/>
          </a:prstGeom>
        </p:spPr>
        <p:txBody>
          <a:bodyPr wrap="square" lIns="0" tIns="0" rIns="0" bIns="0" rtlCol="0">
            <a:noAutofit/>
          </a:bodyPr>
          <a:lstStyle/>
          <a:p>
            <a:pPr marL="285750" indent="-285750" algn="l">
              <a:buFont typeface="Wingdings" pitchFamily="2" charset="2"/>
              <a:buChar char="Ø"/>
            </a:pPr>
            <a:r>
              <a:rPr lang="en-DE" dirty="0">
                <a:solidFill>
                  <a:schemeClr val="tx1">
                    <a:lumMod val="75000"/>
                    <a:lumOff val="25000"/>
                  </a:schemeClr>
                </a:solidFill>
              </a:rPr>
              <a:t>Russia has total of 1600 confirmed delta variant cases.</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160 covid cases are sequenced to delta in past 4 weeks.</a:t>
            </a:r>
          </a:p>
          <a:p>
            <a:pPr marL="285750" indent="-285750" algn="l">
              <a:buFont typeface="Wingdings" pitchFamily="2" charset="2"/>
              <a:buChar char="Ø"/>
            </a:pPr>
            <a:endParaRPr lang="en-DE" dirty="0">
              <a:solidFill>
                <a:schemeClr val="tx1">
                  <a:lumMod val="75000"/>
                  <a:lumOff val="25000"/>
                </a:schemeClr>
              </a:solidFill>
            </a:endParaRPr>
          </a:p>
          <a:p>
            <a:pPr algn="l"/>
            <a:endParaRPr lang="en-DE" dirty="0">
              <a:solidFill>
                <a:schemeClr val="tx1">
                  <a:lumMod val="75000"/>
                  <a:lumOff val="25000"/>
                </a:schemeClr>
              </a:solidFill>
            </a:endParaRPr>
          </a:p>
        </p:txBody>
      </p:sp>
    </p:spTree>
    <p:extLst>
      <p:ext uri="{BB962C8B-B14F-4D97-AF65-F5344CB8AC3E}">
        <p14:creationId xmlns:p14="http://schemas.microsoft.com/office/powerpoint/2010/main" val="2506357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blinds(horizontal)">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blinds(horizontal)">
                                      <p:cBhvr>
                                        <p:cTn id="22"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BB5CF-E7D2-9148-BCE3-13BD5AE2E86D}"/>
              </a:ext>
            </a:extLst>
          </p:cNvPr>
          <p:cNvSpPr>
            <a:spLocks noGrp="1"/>
          </p:cNvSpPr>
          <p:nvPr>
            <p:ph type="title"/>
          </p:nvPr>
        </p:nvSpPr>
        <p:spPr>
          <a:xfrm>
            <a:off x="787398" y="424300"/>
            <a:ext cx="10617200" cy="396000"/>
          </a:xfrm>
        </p:spPr>
        <p:txBody>
          <a:bodyPr/>
          <a:lstStyle/>
          <a:p>
            <a:r>
              <a:rPr lang="en-DE" dirty="0"/>
              <a:t>Increase in the daily deaths</a:t>
            </a:r>
          </a:p>
        </p:txBody>
      </p:sp>
      <p:sp>
        <p:nvSpPr>
          <p:cNvPr id="3" name="Footer Placeholder 2">
            <a:extLst>
              <a:ext uri="{FF2B5EF4-FFF2-40B4-BE49-F238E27FC236}">
                <a16:creationId xmlns:a16="http://schemas.microsoft.com/office/drawing/2014/main" id="{1C50F738-DA6F-E740-BA9D-27F59A7DEBA1}"/>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42D32C6C-D0E8-0343-A531-DA9BADA4CE29}"/>
              </a:ext>
            </a:extLst>
          </p:cNvPr>
          <p:cNvSpPr>
            <a:spLocks noGrp="1"/>
          </p:cNvSpPr>
          <p:nvPr>
            <p:ph type="sldNum" sz="quarter" idx="11"/>
          </p:nvPr>
        </p:nvSpPr>
        <p:spPr/>
        <p:txBody>
          <a:bodyPr/>
          <a:lstStyle/>
          <a:p>
            <a:fld id="{65685BD5-7F70-499C-8F04-1460C72EE5D6}" type="slidenum">
              <a:rPr lang="de-DE" noProof="0" smtClean="0"/>
              <a:pPr/>
              <a:t>27</a:t>
            </a:fld>
            <a:endParaRPr lang="de-DE" noProof="0"/>
          </a:p>
        </p:txBody>
      </p:sp>
      <p:sp>
        <p:nvSpPr>
          <p:cNvPr id="8" name="TextBox 7">
            <a:extLst>
              <a:ext uri="{FF2B5EF4-FFF2-40B4-BE49-F238E27FC236}">
                <a16:creationId xmlns:a16="http://schemas.microsoft.com/office/drawing/2014/main" id="{0535F7D5-F4D9-6149-B654-A6DC154FFD5D}"/>
              </a:ext>
            </a:extLst>
          </p:cNvPr>
          <p:cNvSpPr txBox="1"/>
          <p:nvPr/>
        </p:nvSpPr>
        <p:spPr>
          <a:xfrm>
            <a:off x="1257300" y="4927600"/>
            <a:ext cx="9918700" cy="1308100"/>
          </a:xfrm>
          <a:prstGeom prst="rect">
            <a:avLst/>
          </a:prstGeom>
        </p:spPr>
        <p:txBody>
          <a:bodyPr wrap="square" lIns="0" tIns="0" rIns="0" bIns="0" rtlCol="0">
            <a:noAutofit/>
          </a:bodyPr>
          <a:lstStyle/>
          <a:p>
            <a:pPr algn="l"/>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 Significant number of deaths recorded in the month of July due to delta variant.</a:t>
            </a:r>
          </a:p>
          <a:p>
            <a:pPr marL="285750" indent="-285750" algn="l">
              <a:buFont typeface="Wingdings" pitchFamily="2" charset="2"/>
              <a:buChar char="Ø"/>
            </a:pPr>
            <a:endParaRPr lang="en-DE" dirty="0">
              <a:solidFill>
                <a:schemeClr val="tx1">
                  <a:lumMod val="75000"/>
                  <a:lumOff val="25000"/>
                </a:schemeClr>
              </a:solidFill>
            </a:endParaRPr>
          </a:p>
          <a:p>
            <a:pPr marL="285750" indent="-285750">
              <a:buFont typeface="Wingdings" pitchFamily="2" charset="2"/>
              <a:buChar char="Ø"/>
            </a:pPr>
            <a:r>
              <a:rPr lang="en-DE" dirty="0">
                <a:solidFill>
                  <a:schemeClr val="tx1">
                    <a:lumMod val="75000"/>
                    <a:lumOff val="25000"/>
                  </a:schemeClr>
                </a:solidFill>
              </a:rPr>
              <a:t>  Daily deaths rise to 800.</a:t>
            </a:r>
          </a:p>
          <a:p>
            <a:pPr marL="285750" indent="-285750" algn="l">
              <a:buFont typeface="Wingdings" pitchFamily="2" charset="2"/>
              <a:buChar char="Ø"/>
            </a:pPr>
            <a:endParaRPr lang="en-DE" dirty="0">
              <a:solidFill>
                <a:schemeClr val="tx1">
                  <a:lumMod val="75000"/>
                  <a:lumOff val="25000"/>
                </a:schemeClr>
              </a:solidFill>
            </a:endParaRPr>
          </a:p>
        </p:txBody>
      </p:sp>
      <p:pic>
        <p:nvPicPr>
          <p:cNvPr id="10" name="Picture 9" descr="Chart, histogram&#10;&#10;Description automatically generated">
            <a:extLst>
              <a:ext uri="{FF2B5EF4-FFF2-40B4-BE49-F238E27FC236}">
                <a16:creationId xmlns:a16="http://schemas.microsoft.com/office/drawing/2014/main" id="{B5E75514-CD01-6045-A11A-F819C9E68BEE}"/>
              </a:ext>
            </a:extLst>
          </p:cNvPr>
          <p:cNvPicPr>
            <a:picLocks noChangeAspect="1"/>
          </p:cNvPicPr>
          <p:nvPr/>
        </p:nvPicPr>
        <p:blipFill>
          <a:blip r:embed="rId2"/>
          <a:stretch>
            <a:fillRect/>
          </a:stretch>
        </p:blipFill>
        <p:spPr>
          <a:xfrm>
            <a:off x="666750" y="974600"/>
            <a:ext cx="10858500" cy="4207000"/>
          </a:xfrm>
          <a:prstGeom prst="rect">
            <a:avLst/>
          </a:prstGeom>
        </p:spPr>
      </p:pic>
      <p:sp>
        <p:nvSpPr>
          <p:cNvPr id="11" name="Rectangle 10">
            <a:extLst>
              <a:ext uri="{FF2B5EF4-FFF2-40B4-BE49-F238E27FC236}">
                <a16:creationId xmlns:a16="http://schemas.microsoft.com/office/drawing/2014/main" id="{80B74284-2670-AB4B-87DB-EF93DE6D7332}"/>
              </a:ext>
            </a:extLst>
          </p:cNvPr>
          <p:cNvSpPr/>
          <p:nvPr/>
        </p:nvSpPr>
        <p:spPr>
          <a:xfrm>
            <a:off x="10172700" y="1574800"/>
            <a:ext cx="1003300" cy="309880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vert="horz" lIns="180000" tIns="180000" rIns="180000" bIns="180000" rtlCol="0" anchor="ctr">
            <a:noAutofit/>
          </a:bodyPr>
          <a:lstStyle/>
          <a:p>
            <a:pPr algn="l">
              <a:lnSpc>
                <a:spcPct val="90000"/>
              </a:lnSpc>
              <a:spcAft>
                <a:spcPts val="1000"/>
              </a:spcAft>
              <a:buClr>
                <a:schemeClr val="tx1">
                  <a:lumMod val="75000"/>
                  <a:lumOff val="25000"/>
                </a:schemeClr>
              </a:buClr>
            </a:pPr>
            <a:endParaRPr lang="en-GB" sz="1200" b="1" dirty="0">
              <a:solidFill>
                <a:schemeClr val="tx1">
                  <a:lumMod val="75000"/>
                  <a:lumOff val="25000"/>
                </a:schemeClr>
              </a:solidFill>
            </a:endParaRPr>
          </a:p>
        </p:txBody>
      </p:sp>
    </p:spTree>
    <p:extLst>
      <p:ext uri="{BB962C8B-B14F-4D97-AF65-F5344CB8AC3E}">
        <p14:creationId xmlns:p14="http://schemas.microsoft.com/office/powerpoint/2010/main" val="1292998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blinds(horizontal)">
                                      <p:cBhvr>
                                        <p:cTn id="17" dur="500"/>
                                        <p:tgtEl>
                                          <p:spTgt spid="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blinds(horizontal)">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Effect transition="in" filter="blinds(horizontal)">
                                      <p:cBhvr>
                                        <p:cTn id="27"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2144170-3A8A-49A7-BD1B-A656DB8CC848}"/>
              </a:ext>
            </a:extLst>
          </p:cNvPr>
          <p:cNvSpPr>
            <a:spLocks noGrp="1"/>
          </p:cNvSpPr>
          <p:nvPr>
            <p:ph type="body" sz="quarter" idx="21"/>
          </p:nvPr>
        </p:nvSpPr>
        <p:spPr/>
        <p:txBody>
          <a:bodyPr/>
          <a:lstStyle/>
          <a:p>
            <a:endParaRPr lang="aa-ET"/>
          </a:p>
        </p:txBody>
      </p:sp>
      <p:sp>
        <p:nvSpPr>
          <p:cNvPr id="3" name="Title 2">
            <a:extLst>
              <a:ext uri="{FF2B5EF4-FFF2-40B4-BE49-F238E27FC236}">
                <a16:creationId xmlns:a16="http://schemas.microsoft.com/office/drawing/2014/main" id="{C54CCADA-F97C-4E6B-9C61-59CC8E71F696}"/>
              </a:ext>
            </a:extLst>
          </p:cNvPr>
          <p:cNvSpPr>
            <a:spLocks noGrp="1"/>
          </p:cNvSpPr>
          <p:nvPr>
            <p:ph type="title"/>
          </p:nvPr>
        </p:nvSpPr>
        <p:spPr/>
        <p:txBody>
          <a:bodyPr/>
          <a:lstStyle/>
          <a:p>
            <a:pPr algn="ctr"/>
            <a:r>
              <a:rPr lang="en-US" cap="none" spc="50" dirty="0">
                <a:ln w="0"/>
                <a:solidFill>
                  <a:schemeClr val="bg2"/>
                </a:solidFill>
                <a:effectLst>
                  <a:innerShdw blurRad="63500" dist="50800" dir="13500000">
                    <a:srgbClr val="000000">
                      <a:alpha val="50000"/>
                    </a:srgbClr>
                  </a:innerShdw>
                </a:effectLst>
              </a:rPr>
              <a:t>Reasons for Delta Surge</a:t>
            </a:r>
          </a:p>
        </p:txBody>
      </p:sp>
    </p:spTree>
    <p:extLst>
      <p:ext uri="{BB962C8B-B14F-4D97-AF65-F5344CB8AC3E}">
        <p14:creationId xmlns:p14="http://schemas.microsoft.com/office/powerpoint/2010/main" val="1305536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3CE03-48DB-3C4E-A6A0-DD232DABCA46}"/>
              </a:ext>
            </a:extLst>
          </p:cNvPr>
          <p:cNvSpPr>
            <a:spLocks noGrp="1"/>
          </p:cNvSpPr>
          <p:nvPr>
            <p:ph type="title"/>
          </p:nvPr>
        </p:nvSpPr>
        <p:spPr>
          <a:xfrm>
            <a:off x="766900" y="432000"/>
            <a:ext cx="10884621" cy="396000"/>
          </a:xfrm>
        </p:spPr>
        <p:txBody>
          <a:bodyPr/>
          <a:lstStyle/>
          <a:p>
            <a:r>
              <a:rPr lang="en-DE" dirty="0"/>
              <a:t>Low Vaccination</a:t>
            </a:r>
          </a:p>
        </p:txBody>
      </p:sp>
      <p:sp>
        <p:nvSpPr>
          <p:cNvPr id="3" name="Footer Placeholder 2">
            <a:extLst>
              <a:ext uri="{FF2B5EF4-FFF2-40B4-BE49-F238E27FC236}">
                <a16:creationId xmlns:a16="http://schemas.microsoft.com/office/drawing/2014/main" id="{CCB16EB3-FBF9-4B41-B7B3-D9119E595157}"/>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A2549D7A-6B1C-F940-979A-CA941E45BCEB}"/>
              </a:ext>
            </a:extLst>
          </p:cNvPr>
          <p:cNvSpPr>
            <a:spLocks noGrp="1"/>
          </p:cNvSpPr>
          <p:nvPr>
            <p:ph type="sldNum" sz="quarter" idx="11"/>
          </p:nvPr>
        </p:nvSpPr>
        <p:spPr/>
        <p:txBody>
          <a:bodyPr/>
          <a:lstStyle/>
          <a:p>
            <a:fld id="{65685BD5-7F70-499C-8F04-1460C72EE5D6}" type="slidenum">
              <a:rPr lang="de-DE" noProof="0" smtClean="0"/>
              <a:pPr/>
              <a:t>29</a:t>
            </a:fld>
            <a:endParaRPr lang="de-DE" noProof="0"/>
          </a:p>
        </p:txBody>
      </p:sp>
      <p:pic>
        <p:nvPicPr>
          <p:cNvPr id="7" name="Picture 6" descr="Chart, line chart&#10;&#10;Description automatically generated">
            <a:extLst>
              <a:ext uri="{FF2B5EF4-FFF2-40B4-BE49-F238E27FC236}">
                <a16:creationId xmlns:a16="http://schemas.microsoft.com/office/drawing/2014/main" id="{8D6F3181-E44E-104F-A555-71365EE0CDDF}"/>
              </a:ext>
            </a:extLst>
          </p:cNvPr>
          <p:cNvPicPr>
            <a:picLocks noChangeAspect="1"/>
          </p:cNvPicPr>
          <p:nvPr/>
        </p:nvPicPr>
        <p:blipFill>
          <a:blip r:embed="rId2"/>
          <a:stretch>
            <a:fillRect/>
          </a:stretch>
        </p:blipFill>
        <p:spPr>
          <a:xfrm>
            <a:off x="647700" y="1016000"/>
            <a:ext cx="5143500" cy="3530600"/>
          </a:xfrm>
          <a:prstGeom prst="rect">
            <a:avLst/>
          </a:prstGeom>
        </p:spPr>
      </p:pic>
      <p:sp>
        <p:nvSpPr>
          <p:cNvPr id="8" name="Rectangle 7">
            <a:extLst>
              <a:ext uri="{FF2B5EF4-FFF2-40B4-BE49-F238E27FC236}">
                <a16:creationId xmlns:a16="http://schemas.microsoft.com/office/drawing/2014/main" id="{BBDABF1B-7558-E54C-9EED-342C8D22DBFB}"/>
              </a:ext>
            </a:extLst>
          </p:cNvPr>
          <p:cNvSpPr/>
          <p:nvPr/>
        </p:nvSpPr>
        <p:spPr>
          <a:xfrm>
            <a:off x="3644900" y="1549400"/>
            <a:ext cx="1968500" cy="260350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vert="horz" lIns="180000" tIns="180000" rIns="180000" bIns="180000" rtlCol="0" anchor="ctr">
            <a:noAutofit/>
          </a:bodyPr>
          <a:lstStyle/>
          <a:p>
            <a:pPr algn="l">
              <a:lnSpc>
                <a:spcPct val="90000"/>
              </a:lnSpc>
              <a:spcAft>
                <a:spcPts val="1000"/>
              </a:spcAft>
              <a:buClr>
                <a:schemeClr val="tx1">
                  <a:lumMod val="75000"/>
                  <a:lumOff val="25000"/>
                </a:schemeClr>
              </a:buClr>
            </a:pPr>
            <a:r>
              <a:rPr lang="en-GB" sz="1200" b="1" dirty="0">
                <a:solidFill>
                  <a:schemeClr val="tx1">
                    <a:lumMod val="75000"/>
                    <a:lumOff val="25000"/>
                  </a:schemeClr>
                </a:solidFill>
              </a:rPr>
              <a:t>     Low Vaccination</a:t>
            </a:r>
          </a:p>
        </p:txBody>
      </p:sp>
      <p:sp>
        <p:nvSpPr>
          <p:cNvPr id="9" name="TextBox 8">
            <a:extLst>
              <a:ext uri="{FF2B5EF4-FFF2-40B4-BE49-F238E27FC236}">
                <a16:creationId xmlns:a16="http://schemas.microsoft.com/office/drawing/2014/main" id="{D396604F-FC62-5D48-AB73-44674769F18A}"/>
              </a:ext>
            </a:extLst>
          </p:cNvPr>
          <p:cNvSpPr txBox="1"/>
          <p:nvPr/>
        </p:nvSpPr>
        <p:spPr>
          <a:xfrm>
            <a:off x="889000" y="4775200"/>
            <a:ext cx="9652001" cy="1244600"/>
          </a:xfrm>
          <a:prstGeom prst="rect">
            <a:avLst/>
          </a:prstGeom>
        </p:spPr>
        <p:txBody>
          <a:bodyPr wrap="square" lIns="0" tIns="0" rIns="0" bIns="0" rtlCol="0">
            <a:noAutofit/>
          </a:bodyPr>
          <a:lstStyle/>
          <a:p>
            <a:pPr marL="285750" indent="-285750" algn="l">
              <a:buFont typeface="Wingdings" pitchFamily="2" charset="2"/>
              <a:buChar char="Ø"/>
            </a:pPr>
            <a:r>
              <a:rPr lang="en-DE" dirty="0">
                <a:solidFill>
                  <a:schemeClr val="tx1">
                    <a:lumMod val="75000"/>
                    <a:lumOff val="25000"/>
                  </a:schemeClr>
                </a:solidFill>
              </a:rPr>
              <a:t> Russia’s vaccination drive was slow from the month of April 2021.</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 Fully vaccinated people by the end of April is only 5 percent.</a:t>
            </a:r>
          </a:p>
        </p:txBody>
      </p:sp>
      <p:pic>
        <p:nvPicPr>
          <p:cNvPr id="11" name="Picture 10" descr="Chart&#10;&#10;Description automatically generated">
            <a:extLst>
              <a:ext uri="{FF2B5EF4-FFF2-40B4-BE49-F238E27FC236}">
                <a16:creationId xmlns:a16="http://schemas.microsoft.com/office/drawing/2014/main" id="{E1825073-E90F-2A46-AECC-43CC00536BF7}"/>
              </a:ext>
            </a:extLst>
          </p:cNvPr>
          <p:cNvPicPr>
            <a:picLocks noChangeAspect="1"/>
          </p:cNvPicPr>
          <p:nvPr/>
        </p:nvPicPr>
        <p:blipFill>
          <a:blip r:embed="rId3"/>
          <a:stretch>
            <a:fillRect/>
          </a:stretch>
        </p:blipFill>
        <p:spPr>
          <a:xfrm>
            <a:off x="6209210" y="1016000"/>
            <a:ext cx="5822950" cy="3333750"/>
          </a:xfrm>
          <a:prstGeom prst="rect">
            <a:avLst/>
          </a:prstGeom>
        </p:spPr>
      </p:pic>
    </p:spTree>
    <p:extLst>
      <p:ext uri="{BB962C8B-B14F-4D97-AF65-F5344CB8AC3E}">
        <p14:creationId xmlns:p14="http://schemas.microsoft.com/office/powerpoint/2010/main" val="2325907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9">
                                            <p:txEl>
                                              <p:pRg st="0" end="0"/>
                                            </p:txEl>
                                          </p:spTgt>
                                        </p:tgtEl>
                                        <p:attrNameLst>
                                          <p:attrName>style.visibility</p:attrName>
                                        </p:attrNameLst>
                                      </p:cBhvr>
                                      <p:to>
                                        <p:strVal val="visible"/>
                                      </p:to>
                                    </p:set>
                                    <p:animEffect transition="in" filter="blinds(horizontal)">
                                      <p:cBhvr>
                                        <p:cTn id="22" dur="500"/>
                                        <p:tgtEl>
                                          <p:spTgt spid="9">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linds(horizontal)">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9">
                                            <p:txEl>
                                              <p:pRg st="2" end="2"/>
                                            </p:txEl>
                                          </p:spTgt>
                                        </p:tgtEl>
                                        <p:attrNameLst>
                                          <p:attrName>style.visibility</p:attrName>
                                        </p:attrNameLst>
                                      </p:cBhvr>
                                      <p:to>
                                        <p:strVal val="visible"/>
                                      </p:to>
                                    </p:set>
                                    <p:animEffect transition="in" filter="blinds(horizontal)">
                                      <p:cBhvr>
                                        <p:cTn id="32"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73266E4D-0E33-468B-A33A-8A6AA0CE93AD}"/>
              </a:ext>
            </a:extLst>
          </p:cNvPr>
          <p:cNvSpPr>
            <a:spLocks noGrp="1"/>
          </p:cNvSpPr>
          <p:nvPr>
            <p:ph type="pic" sz="quarter" idx="22"/>
          </p:nvPr>
        </p:nvSpPr>
        <p:spPr/>
      </p:sp>
      <p:sp>
        <p:nvSpPr>
          <p:cNvPr id="7" name="Text Placeholder 6">
            <a:extLst>
              <a:ext uri="{FF2B5EF4-FFF2-40B4-BE49-F238E27FC236}">
                <a16:creationId xmlns:a16="http://schemas.microsoft.com/office/drawing/2014/main" id="{DFF7444B-DB54-4896-8428-7FEBA1774A85}"/>
              </a:ext>
            </a:extLst>
          </p:cNvPr>
          <p:cNvSpPr>
            <a:spLocks noGrp="1"/>
          </p:cNvSpPr>
          <p:nvPr>
            <p:ph type="body" sz="quarter" idx="21"/>
          </p:nvPr>
        </p:nvSpPr>
        <p:spPr/>
        <p:txBody>
          <a:bodyPr/>
          <a:lstStyle/>
          <a:p>
            <a:endParaRPr lang="en-IN"/>
          </a:p>
        </p:txBody>
      </p:sp>
      <p:sp>
        <p:nvSpPr>
          <p:cNvPr id="6" name="Title 5">
            <a:extLst>
              <a:ext uri="{FF2B5EF4-FFF2-40B4-BE49-F238E27FC236}">
                <a16:creationId xmlns:a16="http://schemas.microsoft.com/office/drawing/2014/main" id="{6FFC2212-99CD-46A9-90AE-1270C6C478A9}"/>
              </a:ext>
            </a:extLst>
          </p:cNvPr>
          <p:cNvSpPr>
            <a:spLocks noGrp="1"/>
          </p:cNvSpPr>
          <p:nvPr>
            <p:ph type="title"/>
          </p:nvPr>
        </p:nvSpPr>
        <p:spPr>
          <a:xfrm>
            <a:off x="2263529" y="2620652"/>
            <a:ext cx="5324400" cy="1357458"/>
          </a:xfrm>
        </p:spPr>
        <p:txBody>
          <a:bodyPr/>
          <a:lstStyle/>
          <a:p>
            <a:pPr algn="ctr"/>
            <a:r>
              <a:rPr lang="en-IN" dirty="0"/>
              <a:t>Analysis of Delta Variant</a:t>
            </a:r>
          </a:p>
        </p:txBody>
      </p:sp>
      <p:sp>
        <p:nvSpPr>
          <p:cNvPr id="9" name="Text Placeholder 8">
            <a:extLst>
              <a:ext uri="{FF2B5EF4-FFF2-40B4-BE49-F238E27FC236}">
                <a16:creationId xmlns:a16="http://schemas.microsoft.com/office/drawing/2014/main" id="{8DFE1F06-A1AF-4924-85BC-FC4EA29930C3}"/>
              </a:ext>
            </a:extLst>
          </p:cNvPr>
          <p:cNvSpPr>
            <a:spLocks noGrp="1"/>
          </p:cNvSpPr>
          <p:nvPr>
            <p:ph type="body" sz="quarter" idx="25"/>
          </p:nvPr>
        </p:nvSpPr>
        <p:spPr/>
        <p:txBody>
          <a:bodyPr/>
          <a:lstStyle/>
          <a:p>
            <a:r>
              <a:rPr lang="en-IN"/>
              <a:t>1</a:t>
            </a:r>
          </a:p>
        </p:txBody>
      </p:sp>
    </p:spTree>
    <p:extLst>
      <p:ext uri="{BB962C8B-B14F-4D97-AF65-F5344CB8AC3E}">
        <p14:creationId xmlns:p14="http://schemas.microsoft.com/office/powerpoint/2010/main" val="2927720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57FA0-8A29-1948-9171-5A88A5458261}"/>
              </a:ext>
            </a:extLst>
          </p:cNvPr>
          <p:cNvSpPr>
            <a:spLocks noGrp="1"/>
          </p:cNvSpPr>
          <p:nvPr>
            <p:ph type="title"/>
          </p:nvPr>
        </p:nvSpPr>
        <p:spPr>
          <a:xfrm>
            <a:off x="766900" y="432000"/>
            <a:ext cx="10884622" cy="396000"/>
          </a:xfrm>
        </p:spPr>
        <p:txBody>
          <a:bodyPr/>
          <a:lstStyle/>
          <a:p>
            <a:r>
              <a:rPr lang="en-IN" dirty="0"/>
              <a:t>Inferences and Conclusion of the analysis of Delta variant</a:t>
            </a:r>
            <a:endParaRPr lang="en-DE" dirty="0"/>
          </a:p>
        </p:txBody>
      </p:sp>
      <p:sp>
        <p:nvSpPr>
          <p:cNvPr id="3" name="Footer Placeholder 2">
            <a:extLst>
              <a:ext uri="{FF2B5EF4-FFF2-40B4-BE49-F238E27FC236}">
                <a16:creationId xmlns:a16="http://schemas.microsoft.com/office/drawing/2014/main" id="{D306BA5E-2C40-764C-B3A7-E4364AA88D31}"/>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FAC2C8F0-4EA4-CD40-A232-8A823673C211}"/>
              </a:ext>
            </a:extLst>
          </p:cNvPr>
          <p:cNvSpPr>
            <a:spLocks noGrp="1"/>
          </p:cNvSpPr>
          <p:nvPr>
            <p:ph type="sldNum" sz="quarter" idx="11"/>
          </p:nvPr>
        </p:nvSpPr>
        <p:spPr/>
        <p:txBody>
          <a:bodyPr/>
          <a:lstStyle/>
          <a:p>
            <a:fld id="{65685BD5-7F70-499C-8F04-1460C72EE5D6}" type="slidenum">
              <a:rPr lang="de-DE" noProof="0" smtClean="0"/>
              <a:pPr/>
              <a:t>30</a:t>
            </a:fld>
            <a:endParaRPr lang="de-DE" noProof="0"/>
          </a:p>
        </p:txBody>
      </p:sp>
      <p:sp>
        <p:nvSpPr>
          <p:cNvPr id="6" name="TextBox 5">
            <a:extLst>
              <a:ext uri="{FF2B5EF4-FFF2-40B4-BE49-F238E27FC236}">
                <a16:creationId xmlns:a16="http://schemas.microsoft.com/office/drawing/2014/main" id="{045A0366-39BE-9B49-B908-4FA109D94F84}"/>
              </a:ext>
            </a:extLst>
          </p:cNvPr>
          <p:cNvSpPr txBox="1"/>
          <p:nvPr/>
        </p:nvSpPr>
        <p:spPr>
          <a:xfrm>
            <a:off x="766900" y="977900"/>
            <a:ext cx="10612300" cy="5041900"/>
          </a:xfrm>
          <a:prstGeom prst="rect">
            <a:avLst/>
          </a:prstGeom>
        </p:spPr>
        <p:txBody>
          <a:bodyPr wrap="square" lIns="0" tIns="0" rIns="0" bIns="0" rtlCol="0">
            <a:noAutofit/>
          </a:bodyPr>
          <a:lstStyle/>
          <a:p>
            <a:pPr marL="0" indent="0" algn="l">
              <a:buFontTx/>
              <a:buNone/>
            </a:pPr>
            <a:endParaRPr lang="en-DE" dirty="0" err="1">
              <a:solidFill>
                <a:schemeClr val="tx1">
                  <a:lumMod val="75000"/>
                  <a:lumOff val="25000"/>
                </a:schemeClr>
              </a:solidFill>
            </a:endParaRPr>
          </a:p>
        </p:txBody>
      </p:sp>
      <p:sp>
        <p:nvSpPr>
          <p:cNvPr id="7" name="TextBox 6">
            <a:extLst>
              <a:ext uri="{FF2B5EF4-FFF2-40B4-BE49-F238E27FC236}">
                <a16:creationId xmlns:a16="http://schemas.microsoft.com/office/drawing/2014/main" id="{4B12F58E-A1EB-FD49-B0D1-745D904AA636}"/>
              </a:ext>
            </a:extLst>
          </p:cNvPr>
          <p:cNvSpPr txBox="1"/>
          <p:nvPr/>
        </p:nvSpPr>
        <p:spPr>
          <a:xfrm>
            <a:off x="766900" y="1092200"/>
            <a:ext cx="10447200" cy="5077500"/>
          </a:xfrm>
          <a:prstGeom prst="rect">
            <a:avLst/>
          </a:prstGeom>
        </p:spPr>
        <p:txBody>
          <a:bodyPr wrap="square" lIns="0" tIns="0" rIns="0" bIns="0" rtlCol="0">
            <a:noAutofit/>
          </a:bodyPr>
          <a:lstStyle/>
          <a:p>
            <a:pPr marL="285750" indent="-285750" algn="l">
              <a:buFont typeface="Wingdings" pitchFamily="2" charset="2"/>
              <a:buChar char="Ø"/>
            </a:pPr>
            <a:r>
              <a:rPr lang="en-DE" dirty="0">
                <a:solidFill>
                  <a:schemeClr val="tx1">
                    <a:lumMod val="75000"/>
                    <a:lumOff val="25000"/>
                  </a:schemeClr>
                </a:solidFill>
              </a:rPr>
              <a:t>Delta variant is the most prominent mutatation of COVID19 in recent times.</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It is responsible for majority of the new COVID cases in many countries.</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 India’s second COVID wave was very dangerous due to the </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Some of the reasons for delta surge in India is Low vaccination, high population density and super   speaders events like Kumbh Mela and West Bengal Elections</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United Kingdom is severely affected by the delta variant wi</a:t>
            </a:r>
            <a:r>
              <a:rPr lang="en-GB" dirty="0" err="1">
                <a:solidFill>
                  <a:schemeClr val="tx1">
                    <a:lumMod val="75000"/>
                    <a:lumOff val="25000"/>
                  </a:schemeClr>
                </a:solidFill>
              </a:rPr>
              <a:t>th</a:t>
            </a:r>
            <a:r>
              <a:rPr lang="en-DE" dirty="0">
                <a:solidFill>
                  <a:schemeClr val="tx1">
                    <a:lumMod val="75000"/>
                    <a:lumOff val="25000"/>
                  </a:schemeClr>
                </a:solidFill>
              </a:rPr>
              <a:t> 90 percent of new sequences coming from  delta.</a:t>
            </a:r>
          </a:p>
          <a:p>
            <a:pPr algn="l"/>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Travel to United Kingdom, particularly from India during the early 2021 was resoponsible for delta varint surge. </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Russia recent dily cases and deaths have increased due to delta variant.</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One of the reason for delta surge in Russia is due to low vaccination before the month of Apri 2021.</a:t>
            </a:r>
          </a:p>
          <a:p>
            <a:pPr marL="285750" indent="-285750" algn="l">
              <a:buFont typeface="Wingdings" pitchFamily="2" charset="2"/>
              <a:buChar char="Ø"/>
            </a:pPr>
            <a:endParaRPr lang="en-DE" dirty="0">
              <a:solidFill>
                <a:schemeClr val="tx1">
                  <a:lumMod val="75000"/>
                  <a:lumOff val="25000"/>
                </a:schemeClr>
              </a:solidFill>
            </a:endParaRPr>
          </a:p>
        </p:txBody>
      </p:sp>
    </p:spTree>
    <p:extLst>
      <p:ext uri="{BB962C8B-B14F-4D97-AF65-F5344CB8AC3E}">
        <p14:creationId xmlns:p14="http://schemas.microsoft.com/office/powerpoint/2010/main" val="148167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blinds(horizontal)">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blinds(horizontal)">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blinds(horizontal)">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
                                            <p:txEl>
                                              <p:pRg st="6" end="6"/>
                                            </p:txEl>
                                          </p:spTgt>
                                        </p:tgtEl>
                                        <p:attrNameLst>
                                          <p:attrName>style.visibility</p:attrName>
                                        </p:attrNameLst>
                                      </p:cBhvr>
                                      <p:to>
                                        <p:strVal val="visible"/>
                                      </p:to>
                                    </p:set>
                                    <p:animEffect transition="in" filter="blinds(horizontal)">
                                      <p:cBhvr>
                                        <p:cTn id="27" dur="500"/>
                                        <p:tgtEl>
                                          <p:spTgt spid="7">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
                                            <p:txEl>
                                              <p:pRg st="8" end="8"/>
                                            </p:txEl>
                                          </p:spTgt>
                                        </p:tgtEl>
                                        <p:attrNameLst>
                                          <p:attrName>style.visibility</p:attrName>
                                        </p:attrNameLst>
                                      </p:cBhvr>
                                      <p:to>
                                        <p:strVal val="visible"/>
                                      </p:to>
                                    </p:set>
                                    <p:animEffect transition="in" filter="blinds(horizontal)">
                                      <p:cBhvr>
                                        <p:cTn id="32" dur="500"/>
                                        <p:tgtEl>
                                          <p:spTgt spid="7">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
                                            <p:txEl>
                                              <p:pRg st="10" end="10"/>
                                            </p:txEl>
                                          </p:spTgt>
                                        </p:tgtEl>
                                        <p:attrNameLst>
                                          <p:attrName>style.visibility</p:attrName>
                                        </p:attrNameLst>
                                      </p:cBhvr>
                                      <p:to>
                                        <p:strVal val="visible"/>
                                      </p:to>
                                    </p:set>
                                    <p:animEffect transition="in" filter="blinds(horizontal)">
                                      <p:cBhvr>
                                        <p:cTn id="37" dur="500"/>
                                        <p:tgtEl>
                                          <p:spTgt spid="7">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7">
                                            <p:txEl>
                                              <p:pRg st="12" end="12"/>
                                            </p:txEl>
                                          </p:spTgt>
                                        </p:tgtEl>
                                        <p:attrNameLst>
                                          <p:attrName>style.visibility</p:attrName>
                                        </p:attrNameLst>
                                      </p:cBhvr>
                                      <p:to>
                                        <p:strVal val="visible"/>
                                      </p:to>
                                    </p:set>
                                    <p:animEffect transition="in" filter="blinds(horizontal)">
                                      <p:cBhvr>
                                        <p:cTn id="42" dur="500"/>
                                        <p:tgtEl>
                                          <p:spTgt spid="7">
                                            <p:txEl>
                                              <p:pRg st="12" end="1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7">
                                            <p:txEl>
                                              <p:pRg st="14" end="14"/>
                                            </p:txEl>
                                          </p:spTgt>
                                        </p:tgtEl>
                                        <p:attrNameLst>
                                          <p:attrName>style.visibility</p:attrName>
                                        </p:attrNameLst>
                                      </p:cBhvr>
                                      <p:to>
                                        <p:strVal val="visible"/>
                                      </p:to>
                                    </p:set>
                                    <p:animEffect transition="in" filter="blinds(horizontal)">
                                      <p:cBhvr>
                                        <p:cTn id="47" dur="500"/>
                                        <p:tgtEl>
                                          <p:spTgt spid="7">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7B278D93-8366-4FF5-B935-1170D31705BD}"/>
              </a:ext>
            </a:extLst>
          </p:cNvPr>
          <p:cNvSpPr>
            <a:spLocks noGrp="1"/>
          </p:cNvSpPr>
          <p:nvPr>
            <p:ph type="body" sz="quarter" idx="21"/>
          </p:nvPr>
        </p:nvSpPr>
        <p:spPr/>
        <p:txBody>
          <a:bodyPr/>
          <a:lstStyle/>
          <a:p>
            <a:endParaRPr lang="en-IN" dirty="0"/>
          </a:p>
        </p:txBody>
      </p:sp>
      <p:sp>
        <p:nvSpPr>
          <p:cNvPr id="7" name="Title 6">
            <a:extLst>
              <a:ext uri="{FF2B5EF4-FFF2-40B4-BE49-F238E27FC236}">
                <a16:creationId xmlns:a16="http://schemas.microsoft.com/office/drawing/2014/main" id="{3BCB7AC2-1272-4D93-9588-9843D1D3D9D4}"/>
              </a:ext>
            </a:extLst>
          </p:cNvPr>
          <p:cNvSpPr>
            <a:spLocks noGrp="1"/>
          </p:cNvSpPr>
          <p:nvPr>
            <p:ph type="title"/>
          </p:nvPr>
        </p:nvSpPr>
        <p:spPr/>
        <p:txBody>
          <a:bodyPr/>
          <a:lstStyle/>
          <a:p>
            <a:pPr algn="ctr"/>
            <a:r>
              <a:rPr lang="en-IN" dirty="0"/>
              <a:t>Analysis and prediction of covid-19 cases and deaths in Germany</a:t>
            </a:r>
          </a:p>
        </p:txBody>
      </p:sp>
      <p:sp>
        <p:nvSpPr>
          <p:cNvPr id="10" name="Text Placeholder 9">
            <a:extLst>
              <a:ext uri="{FF2B5EF4-FFF2-40B4-BE49-F238E27FC236}">
                <a16:creationId xmlns:a16="http://schemas.microsoft.com/office/drawing/2014/main" id="{530C627F-D002-4190-858C-C23E7A8533A9}"/>
              </a:ext>
            </a:extLst>
          </p:cNvPr>
          <p:cNvSpPr>
            <a:spLocks noGrp="1"/>
          </p:cNvSpPr>
          <p:nvPr>
            <p:ph type="body" sz="quarter" idx="39"/>
          </p:nvPr>
        </p:nvSpPr>
        <p:spPr>
          <a:xfrm>
            <a:off x="875782" y="4095000"/>
            <a:ext cx="10440438" cy="1792616"/>
          </a:xfrm>
        </p:spPr>
        <p:txBody>
          <a:bodyPr/>
          <a:lstStyle/>
          <a:p>
            <a:pPr marL="342900" indent="-342900">
              <a:buClr>
                <a:schemeClr val="bg1"/>
              </a:buClr>
              <a:buFont typeface="Wingdings" panose="05000000000000000000" pitchFamily="2" charset="2"/>
              <a:buChar char="q"/>
            </a:pPr>
            <a:r>
              <a:rPr lang="en-IN" dirty="0"/>
              <a:t>Analysis and Prediction Approach</a:t>
            </a:r>
          </a:p>
          <a:p>
            <a:pPr marL="342900" indent="-342900">
              <a:buClr>
                <a:schemeClr val="bg1"/>
              </a:buClr>
              <a:buFont typeface="Wingdings" panose="05000000000000000000" pitchFamily="2" charset="2"/>
              <a:buChar char="q"/>
            </a:pPr>
            <a:r>
              <a:rPr lang="en-IN" dirty="0"/>
              <a:t>Exploratory Data Analysis on COVID-19 Data</a:t>
            </a:r>
          </a:p>
          <a:p>
            <a:pPr marL="342900" indent="-342900">
              <a:buClr>
                <a:schemeClr val="bg1"/>
              </a:buClr>
              <a:buFont typeface="Wingdings" panose="05000000000000000000" pitchFamily="2" charset="2"/>
              <a:buChar char="q"/>
            </a:pPr>
            <a:r>
              <a:rPr lang="en-IN" dirty="0"/>
              <a:t>Short-Term Forecasting of Cases and Deaths due to Delta Variant</a:t>
            </a:r>
          </a:p>
          <a:p>
            <a:pPr marL="342900" indent="-342900">
              <a:buClr>
                <a:schemeClr val="bg1"/>
              </a:buClr>
              <a:buFont typeface="Wingdings" panose="05000000000000000000" pitchFamily="2" charset="2"/>
              <a:buChar char="q"/>
            </a:pPr>
            <a:r>
              <a:rPr lang="en-IN" dirty="0"/>
              <a:t>SEIR Model for Forecasting of Cases and Deaths due to Delta Variant</a:t>
            </a:r>
          </a:p>
          <a:p>
            <a:pPr marL="342900" indent="-342900">
              <a:buClr>
                <a:schemeClr val="bg1"/>
              </a:buClr>
              <a:buFont typeface="Wingdings" panose="05000000000000000000" pitchFamily="2" charset="2"/>
              <a:buChar char="q"/>
            </a:pPr>
            <a:endParaRPr lang="en-IN" dirty="0"/>
          </a:p>
        </p:txBody>
      </p:sp>
      <p:sp>
        <p:nvSpPr>
          <p:cNvPr id="5" name="Footer Placeholder 4">
            <a:extLst>
              <a:ext uri="{FF2B5EF4-FFF2-40B4-BE49-F238E27FC236}">
                <a16:creationId xmlns:a16="http://schemas.microsoft.com/office/drawing/2014/main" id="{B414150F-6C11-4FF9-955F-078B7BE49D96}"/>
              </a:ext>
            </a:extLst>
          </p:cNvPr>
          <p:cNvSpPr>
            <a:spLocks noGrp="1"/>
          </p:cNvSpPr>
          <p:nvPr>
            <p:ph type="ftr" sz="quarter" idx="4294967295"/>
          </p:nvPr>
        </p:nvSpPr>
        <p:spPr>
          <a:xfrm>
            <a:off x="422956" y="6389686"/>
            <a:ext cx="4968875" cy="288925"/>
          </a:xfrm>
        </p:spPr>
        <p:txBody>
          <a:bodyPr/>
          <a:lstStyle/>
          <a:p>
            <a:r>
              <a:rPr lang="en-US" dirty="0"/>
              <a:t>Digital Tools for Strategic Planning (DOORSTEP) | August 13, 2021</a:t>
            </a:r>
            <a:endParaRPr lang="de-DE" dirty="0"/>
          </a:p>
        </p:txBody>
      </p:sp>
      <p:sp>
        <p:nvSpPr>
          <p:cNvPr id="6" name="Slide Number Placeholder 5">
            <a:extLst>
              <a:ext uri="{FF2B5EF4-FFF2-40B4-BE49-F238E27FC236}">
                <a16:creationId xmlns:a16="http://schemas.microsoft.com/office/drawing/2014/main" id="{0A1F7D2D-1B33-4AD5-8E96-92A271D12075}"/>
              </a:ext>
            </a:extLst>
          </p:cNvPr>
          <p:cNvSpPr>
            <a:spLocks noGrp="1"/>
          </p:cNvSpPr>
          <p:nvPr>
            <p:ph type="sldNum" sz="quarter" idx="4294967295"/>
          </p:nvPr>
        </p:nvSpPr>
        <p:spPr>
          <a:xfrm>
            <a:off x="93306" y="6389687"/>
            <a:ext cx="227013" cy="288925"/>
          </a:xfrm>
        </p:spPr>
        <p:txBody>
          <a:bodyPr/>
          <a:lstStyle/>
          <a:p>
            <a:fld id="{65685BD5-7F70-499C-8F04-1460C72EE5D6}" type="slidenum">
              <a:rPr lang="de-DE" noProof="0" smtClean="0"/>
              <a:pPr/>
              <a:t>31</a:t>
            </a:fld>
            <a:r>
              <a:rPr lang="de-DE" noProof="0" dirty="0"/>
              <a:t> </a:t>
            </a:r>
          </a:p>
        </p:txBody>
      </p:sp>
    </p:spTree>
    <p:extLst>
      <p:ext uri="{BB962C8B-B14F-4D97-AF65-F5344CB8AC3E}">
        <p14:creationId xmlns:p14="http://schemas.microsoft.com/office/powerpoint/2010/main" val="2956950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E7A23-CC2B-442B-887D-6465775D5B06}"/>
              </a:ext>
            </a:extLst>
          </p:cNvPr>
          <p:cNvSpPr>
            <a:spLocks noGrp="1"/>
          </p:cNvSpPr>
          <p:nvPr>
            <p:ph type="title"/>
          </p:nvPr>
        </p:nvSpPr>
        <p:spPr>
          <a:xfrm>
            <a:off x="540476" y="431999"/>
            <a:ext cx="11111046" cy="734327"/>
          </a:xfrm>
        </p:spPr>
        <p:txBody>
          <a:bodyPr/>
          <a:lstStyle/>
          <a:p>
            <a:pPr algn="ctr"/>
            <a:r>
              <a:rPr lang="en-IN" dirty="0"/>
              <a:t>Analysis and Prediction Approach for COVID-19 cases and deaths in Germany</a:t>
            </a:r>
          </a:p>
        </p:txBody>
      </p:sp>
      <p:sp>
        <p:nvSpPr>
          <p:cNvPr id="5" name="Footer Placeholder 4">
            <a:extLst>
              <a:ext uri="{FF2B5EF4-FFF2-40B4-BE49-F238E27FC236}">
                <a16:creationId xmlns:a16="http://schemas.microsoft.com/office/drawing/2014/main" id="{DE736F69-B3F1-44C7-82E8-1C0FA76F876A}"/>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6" name="Slide Number Placeholder 5">
            <a:extLst>
              <a:ext uri="{FF2B5EF4-FFF2-40B4-BE49-F238E27FC236}">
                <a16:creationId xmlns:a16="http://schemas.microsoft.com/office/drawing/2014/main" id="{3F3406C0-85EE-4028-9DF8-882A39F44A1D}"/>
              </a:ext>
            </a:extLst>
          </p:cNvPr>
          <p:cNvSpPr>
            <a:spLocks noGrp="1"/>
          </p:cNvSpPr>
          <p:nvPr>
            <p:ph type="sldNum" sz="quarter" idx="11"/>
          </p:nvPr>
        </p:nvSpPr>
        <p:spPr/>
        <p:txBody>
          <a:bodyPr/>
          <a:lstStyle/>
          <a:p>
            <a:fld id="{65685BD5-7F70-499C-8F04-1460C72EE5D6}" type="slidenum">
              <a:rPr lang="de-DE" noProof="0" smtClean="0"/>
              <a:pPr/>
              <a:t>32</a:t>
            </a:fld>
            <a:endParaRPr lang="de-DE" noProof="0"/>
          </a:p>
        </p:txBody>
      </p:sp>
      <p:graphicFrame>
        <p:nvGraphicFramePr>
          <p:cNvPr id="10" name="Content Placeholder 9">
            <a:extLst>
              <a:ext uri="{FF2B5EF4-FFF2-40B4-BE49-F238E27FC236}">
                <a16:creationId xmlns:a16="http://schemas.microsoft.com/office/drawing/2014/main" id="{0CF3CB37-EEA8-48D6-B8E5-C82BC78A5776}"/>
              </a:ext>
            </a:extLst>
          </p:cNvPr>
          <p:cNvGraphicFramePr>
            <a:graphicFrameLocks noGrp="1"/>
          </p:cNvGraphicFramePr>
          <p:nvPr>
            <p:ph sz="quarter" idx="24"/>
            <p:extLst>
              <p:ext uri="{D42A27DB-BD31-4B8C-83A1-F6EECF244321}">
                <p14:modId xmlns:p14="http://schemas.microsoft.com/office/powerpoint/2010/main" val="3680188146"/>
              </p:ext>
            </p:extLst>
          </p:nvPr>
        </p:nvGraphicFramePr>
        <p:xfrm>
          <a:off x="539750" y="1511300"/>
          <a:ext cx="11109325" cy="46974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05240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2278B-3651-4BF9-A000-3B3238DCC1B8}"/>
              </a:ext>
            </a:extLst>
          </p:cNvPr>
          <p:cNvSpPr>
            <a:spLocks noGrp="1"/>
          </p:cNvSpPr>
          <p:nvPr>
            <p:ph type="title"/>
          </p:nvPr>
        </p:nvSpPr>
        <p:spPr/>
        <p:txBody>
          <a:bodyPr/>
          <a:lstStyle/>
          <a:p>
            <a:pPr algn="ctr"/>
            <a:r>
              <a:rPr lang="en-IN" dirty="0"/>
              <a:t>Rise of Delta Variant Cases in the European Union</a:t>
            </a:r>
          </a:p>
        </p:txBody>
      </p:sp>
      <p:sp>
        <p:nvSpPr>
          <p:cNvPr id="6" name="Footer Placeholder 5">
            <a:extLst>
              <a:ext uri="{FF2B5EF4-FFF2-40B4-BE49-F238E27FC236}">
                <a16:creationId xmlns:a16="http://schemas.microsoft.com/office/drawing/2014/main" id="{8292587E-AA41-47F8-AD0E-AB8BFCE5FE69}"/>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7" name="Slide Number Placeholder 6">
            <a:extLst>
              <a:ext uri="{FF2B5EF4-FFF2-40B4-BE49-F238E27FC236}">
                <a16:creationId xmlns:a16="http://schemas.microsoft.com/office/drawing/2014/main" id="{73D8E1F0-52C9-46FF-B7C5-3AF170058C6E}"/>
              </a:ext>
            </a:extLst>
          </p:cNvPr>
          <p:cNvSpPr>
            <a:spLocks noGrp="1"/>
          </p:cNvSpPr>
          <p:nvPr>
            <p:ph type="sldNum" sz="quarter" idx="11"/>
          </p:nvPr>
        </p:nvSpPr>
        <p:spPr/>
        <p:txBody>
          <a:bodyPr/>
          <a:lstStyle/>
          <a:p>
            <a:fld id="{65685BD5-7F70-499C-8F04-1460C72EE5D6}" type="slidenum">
              <a:rPr lang="de-DE" noProof="0" smtClean="0"/>
              <a:pPr/>
              <a:t>33</a:t>
            </a:fld>
            <a:endParaRPr lang="de-DE" noProof="0"/>
          </a:p>
        </p:txBody>
      </p:sp>
      <p:pic>
        <p:nvPicPr>
          <p:cNvPr id="15" name="Content Placeholder 14">
            <a:extLst>
              <a:ext uri="{FF2B5EF4-FFF2-40B4-BE49-F238E27FC236}">
                <a16:creationId xmlns:a16="http://schemas.microsoft.com/office/drawing/2014/main" id="{BA407AC5-69DB-48AD-904F-1C52903F066C}"/>
              </a:ext>
            </a:extLst>
          </p:cNvPr>
          <p:cNvPicPr>
            <a:picLocks noGrp="1" noChangeAspect="1"/>
          </p:cNvPicPr>
          <p:nvPr>
            <p:ph sz="quarter" idx="24"/>
          </p:nvPr>
        </p:nvPicPr>
        <p:blipFill rotWithShape="1">
          <a:blip r:embed="rId2"/>
          <a:srcRect l="4184" t="8914" r="479" b="10249"/>
          <a:stretch/>
        </p:blipFill>
        <p:spPr>
          <a:xfrm>
            <a:off x="1726163" y="801280"/>
            <a:ext cx="8098972" cy="5588720"/>
          </a:xfrm>
        </p:spPr>
      </p:pic>
      <p:cxnSp>
        <p:nvCxnSpPr>
          <p:cNvPr id="31" name="Connector: Elbow 30">
            <a:extLst>
              <a:ext uri="{FF2B5EF4-FFF2-40B4-BE49-F238E27FC236}">
                <a16:creationId xmlns:a16="http://schemas.microsoft.com/office/drawing/2014/main" id="{11A5D4A6-0C07-491B-ACC0-B96217DC28A5}"/>
              </a:ext>
            </a:extLst>
          </p:cNvPr>
          <p:cNvCxnSpPr/>
          <p:nvPr/>
        </p:nvCxnSpPr>
        <p:spPr>
          <a:xfrm rot="16200000" flipV="1">
            <a:off x="3195736" y="2542592"/>
            <a:ext cx="1847461" cy="1390261"/>
          </a:xfrm>
          <a:prstGeom prst="bentConnector3">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33" name="TextBox 32">
            <a:extLst>
              <a:ext uri="{FF2B5EF4-FFF2-40B4-BE49-F238E27FC236}">
                <a16:creationId xmlns:a16="http://schemas.microsoft.com/office/drawing/2014/main" id="{09E79903-C3B1-4709-917B-22A33C59E701}"/>
              </a:ext>
            </a:extLst>
          </p:cNvPr>
          <p:cNvSpPr txBox="1"/>
          <p:nvPr/>
        </p:nvSpPr>
        <p:spPr>
          <a:xfrm>
            <a:off x="1366933" y="1728134"/>
            <a:ext cx="3914194" cy="802434"/>
          </a:xfrm>
          <a:prstGeom prst="rect">
            <a:avLst/>
          </a:prstGeom>
        </p:spPr>
        <p:txBody>
          <a:bodyPr wrap="none" lIns="0" tIns="0" rIns="0" bIns="0" rtlCol="0" anchor="ctr">
            <a:noAutofit/>
          </a:bodyPr>
          <a:lstStyle/>
          <a:p>
            <a:pPr marL="0" indent="0" algn="ctr">
              <a:buFontTx/>
              <a:buNone/>
            </a:pPr>
            <a:r>
              <a:rPr lang="en-IN" sz="1400" b="1" dirty="0">
                <a:solidFill>
                  <a:schemeClr val="tx1">
                    <a:lumMod val="75000"/>
                    <a:lumOff val="25000"/>
                  </a:schemeClr>
                </a:solidFill>
              </a:rPr>
              <a:t>Germany has one of the highest number (</a:t>
            </a:r>
            <a:r>
              <a:rPr lang="en-IN" sz="1400" b="1" u="sng" dirty="0">
                <a:solidFill>
                  <a:srgbClr val="FF0000"/>
                </a:solidFill>
              </a:rPr>
              <a:t>4632</a:t>
            </a:r>
            <a:r>
              <a:rPr lang="en-IN" sz="1400" b="1" dirty="0">
                <a:solidFill>
                  <a:schemeClr val="tx1">
                    <a:lumMod val="75000"/>
                    <a:lumOff val="25000"/>
                  </a:schemeClr>
                </a:solidFill>
              </a:rPr>
              <a:t>/137463)</a:t>
            </a:r>
          </a:p>
          <a:p>
            <a:pPr marL="0" indent="0" algn="ctr">
              <a:buFontTx/>
              <a:buNone/>
            </a:pPr>
            <a:r>
              <a:rPr lang="en-IN" sz="1400" b="1" dirty="0">
                <a:solidFill>
                  <a:schemeClr val="tx1">
                    <a:lumMod val="75000"/>
                    <a:lumOff val="25000"/>
                  </a:schemeClr>
                </a:solidFill>
              </a:rPr>
              <a:t> of delta variant cases in the EU</a:t>
            </a:r>
          </a:p>
        </p:txBody>
      </p:sp>
    </p:spTree>
    <p:extLst>
      <p:ext uri="{BB962C8B-B14F-4D97-AF65-F5344CB8AC3E}">
        <p14:creationId xmlns:p14="http://schemas.microsoft.com/office/powerpoint/2010/main" val="223873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8DB93-9A59-49F4-90E8-001968ED79D3}"/>
              </a:ext>
            </a:extLst>
          </p:cNvPr>
          <p:cNvSpPr>
            <a:spLocks noGrp="1"/>
          </p:cNvSpPr>
          <p:nvPr>
            <p:ph type="title"/>
          </p:nvPr>
        </p:nvSpPr>
        <p:spPr>
          <a:xfrm>
            <a:off x="539258" y="375642"/>
            <a:ext cx="11111046" cy="396000"/>
          </a:xfrm>
        </p:spPr>
        <p:txBody>
          <a:bodyPr/>
          <a:lstStyle/>
          <a:p>
            <a:r>
              <a:rPr lang="en-IN" dirty="0"/>
              <a:t>Initial Exploratory Data Analysis on COVID-19 Data</a:t>
            </a:r>
            <a:br>
              <a:rPr lang="en-IN" dirty="0"/>
            </a:br>
            <a:endParaRPr lang="en-IN" dirty="0"/>
          </a:p>
        </p:txBody>
      </p:sp>
      <p:pic>
        <p:nvPicPr>
          <p:cNvPr id="20" name="Content Placeholder 19">
            <a:extLst>
              <a:ext uri="{FF2B5EF4-FFF2-40B4-BE49-F238E27FC236}">
                <a16:creationId xmlns:a16="http://schemas.microsoft.com/office/drawing/2014/main" id="{3A5FAAA4-8728-4892-8127-BEF23E253742}"/>
              </a:ext>
            </a:extLst>
          </p:cNvPr>
          <p:cNvPicPr>
            <a:picLocks noGrp="1" noChangeAspect="1"/>
          </p:cNvPicPr>
          <p:nvPr>
            <p:ph sz="quarter" idx="25"/>
          </p:nvPr>
        </p:nvPicPr>
        <p:blipFill>
          <a:blip r:embed="rId2"/>
          <a:stretch>
            <a:fillRect/>
          </a:stretch>
        </p:blipFill>
        <p:spPr>
          <a:xfrm>
            <a:off x="6094781" y="3429000"/>
            <a:ext cx="5418138" cy="2893715"/>
          </a:xfrm>
        </p:spPr>
      </p:pic>
      <p:sp>
        <p:nvSpPr>
          <p:cNvPr id="5" name="Footer Placeholder 4">
            <a:extLst>
              <a:ext uri="{FF2B5EF4-FFF2-40B4-BE49-F238E27FC236}">
                <a16:creationId xmlns:a16="http://schemas.microsoft.com/office/drawing/2014/main" id="{9C33DF19-6716-43EE-8979-AF42ECBE21BC}"/>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6" name="Slide Number Placeholder 5">
            <a:extLst>
              <a:ext uri="{FF2B5EF4-FFF2-40B4-BE49-F238E27FC236}">
                <a16:creationId xmlns:a16="http://schemas.microsoft.com/office/drawing/2014/main" id="{C6CD8525-1288-466B-93AE-F49ACFF52AFD}"/>
              </a:ext>
            </a:extLst>
          </p:cNvPr>
          <p:cNvSpPr>
            <a:spLocks noGrp="1"/>
          </p:cNvSpPr>
          <p:nvPr>
            <p:ph type="sldNum" sz="quarter" idx="11"/>
          </p:nvPr>
        </p:nvSpPr>
        <p:spPr/>
        <p:txBody>
          <a:bodyPr/>
          <a:lstStyle/>
          <a:p>
            <a:fld id="{65685BD5-7F70-499C-8F04-1460C72EE5D6}" type="slidenum">
              <a:rPr lang="de-DE" noProof="0" smtClean="0"/>
              <a:pPr/>
              <a:t>34</a:t>
            </a:fld>
            <a:endParaRPr lang="de-DE" noProof="0"/>
          </a:p>
        </p:txBody>
      </p:sp>
      <p:pic>
        <p:nvPicPr>
          <p:cNvPr id="21" name="Content Placeholder 17">
            <a:extLst>
              <a:ext uri="{FF2B5EF4-FFF2-40B4-BE49-F238E27FC236}">
                <a16:creationId xmlns:a16="http://schemas.microsoft.com/office/drawing/2014/main" id="{DEAD6F2F-70A3-43AB-9261-A325979D52CF}"/>
              </a:ext>
            </a:extLst>
          </p:cNvPr>
          <p:cNvPicPr>
            <a:picLocks noChangeAspect="1"/>
          </p:cNvPicPr>
          <p:nvPr/>
        </p:nvPicPr>
        <p:blipFill>
          <a:blip r:embed="rId3"/>
          <a:stretch>
            <a:fillRect/>
          </a:stretch>
        </p:blipFill>
        <p:spPr bwMode="gray">
          <a:xfrm>
            <a:off x="6094781" y="715284"/>
            <a:ext cx="5418138" cy="2893715"/>
          </a:xfrm>
          <a:prstGeom prst="rect">
            <a:avLst/>
          </a:prstGeom>
        </p:spPr>
      </p:pic>
      <p:sp>
        <p:nvSpPr>
          <p:cNvPr id="29" name="Content Placeholder 28">
            <a:extLst>
              <a:ext uri="{FF2B5EF4-FFF2-40B4-BE49-F238E27FC236}">
                <a16:creationId xmlns:a16="http://schemas.microsoft.com/office/drawing/2014/main" id="{5ECBB258-4FED-455D-890A-D9F5B038DAA5}"/>
              </a:ext>
            </a:extLst>
          </p:cNvPr>
          <p:cNvSpPr>
            <a:spLocks noGrp="1"/>
          </p:cNvSpPr>
          <p:nvPr>
            <p:ph sz="quarter" idx="24"/>
          </p:nvPr>
        </p:nvSpPr>
        <p:spPr>
          <a:xfrm>
            <a:off x="369237" y="1101051"/>
            <a:ext cx="5418000" cy="4779538"/>
          </a:xfrm>
        </p:spPr>
        <p:txBody>
          <a:bodyPr/>
          <a:lstStyle/>
          <a:p>
            <a:endParaRPr lang="en-IN" dirty="0"/>
          </a:p>
          <a:p>
            <a:r>
              <a:rPr lang="en-IN" dirty="0"/>
              <a:t>Daily Cases in Germany from March 2021, It is observed that the number of daily cases increases from the March keeps rising till first week of May and falls from second week of May</a:t>
            </a:r>
          </a:p>
          <a:p>
            <a:endParaRPr lang="en-IN" dirty="0"/>
          </a:p>
          <a:p>
            <a:endParaRPr lang="en-IN" dirty="0"/>
          </a:p>
          <a:p>
            <a:endParaRPr lang="en-IN" dirty="0"/>
          </a:p>
          <a:p>
            <a:pPr marL="0" indent="0">
              <a:buNone/>
            </a:pPr>
            <a:endParaRPr lang="en-IN" dirty="0"/>
          </a:p>
          <a:p>
            <a:r>
              <a:rPr lang="en-IN" dirty="0"/>
              <a:t>Daily Deaths in Germany from March 2021, It is observed that the number of daily deaths stays the same for the months of April, May and starts decreasing from the month of June.</a:t>
            </a:r>
          </a:p>
        </p:txBody>
      </p:sp>
      <p:sp>
        <p:nvSpPr>
          <p:cNvPr id="31" name="Text Placeholder 2">
            <a:extLst>
              <a:ext uri="{FF2B5EF4-FFF2-40B4-BE49-F238E27FC236}">
                <a16:creationId xmlns:a16="http://schemas.microsoft.com/office/drawing/2014/main" id="{5D1FE791-6287-4D6A-AA7C-27B1A7FC550A}"/>
              </a:ext>
            </a:extLst>
          </p:cNvPr>
          <p:cNvSpPr>
            <a:spLocks noGrp="1"/>
          </p:cNvSpPr>
          <p:nvPr>
            <p:ph type="body" sz="quarter" idx="13"/>
          </p:nvPr>
        </p:nvSpPr>
        <p:spPr>
          <a:xfrm>
            <a:off x="539258" y="792346"/>
            <a:ext cx="5350428" cy="396000"/>
          </a:xfrm>
        </p:spPr>
        <p:txBody>
          <a:bodyPr/>
          <a:lstStyle/>
          <a:p>
            <a:r>
              <a:rPr lang="en-IN" dirty="0"/>
              <a:t>Daily number of COVID-19 cases &amp; deaths</a:t>
            </a:r>
          </a:p>
        </p:txBody>
      </p:sp>
    </p:spTree>
    <p:extLst>
      <p:ext uri="{BB962C8B-B14F-4D97-AF65-F5344CB8AC3E}">
        <p14:creationId xmlns:p14="http://schemas.microsoft.com/office/powerpoint/2010/main" val="530650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47B9F-51DE-49E8-8F94-041F7B737F81}"/>
              </a:ext>
            </a:extLst>
          </p:cNvPr>
          <p:cNvSpPr>
            <a:spLocks noGrp="1"/>
          </p:cNvSpPr>
          <p:nvPr>
            <p:ph type="title"/>
          </p:nvPr>
        </p:nvSpPr>
        <p:spPr/>
        <p:txBody>
          <a:bodyPr/>
          <a:lstStyle/>
          <a:p>
            <a:r>
              <a:rPr lang="en-IN" dirty="0"/>
              <a:t>Initial Exploratory Data Analysis on COVID-19 Data</a:t>
            </a:r>
            <a:br>
              <a:rPr lang="en-IN" dirty="0"/>
            </a:br>
            <a:endParaRPr lang="en-IN" dirty="0"/>
          </a:p>
        </p:txBody>
      </p:sp>
      <p:pic>
        <p:nvPicPr>
          <p:cNvPr id="9" name="Content Placeholder 8">
            <a:extLst>
              <a:ext uri="{FF2B5EF4-FFF2-40B4-BE49-F238E27FC236}">
                <a16:creationId xmlns:a16="http://schemas.microsoft.com/office/drawing/2014/main" id="{4A695FEF-7730-4469-B582-749DB4B3E662}"/>
              </a:ext>
            </a:extLst>
          </p:cNvPr>
          <p:cNvPicPr>
            <a:picLocks noGrp="1" noChangeAspect="1"/>
          </p:cNvPicPr>
          <p:nvPr>
            <p:ph sz="quarter" idx="24"/>
          </p:nvPr>
        </p:nvPicPr>
        <p:blipFill>
          <a:blip r:embed="rId2"/>
          <a:stretch>
            <a:fillRect/>
          </a:stretch>
        </p:blipFill>
        <p:spPr>
          <a:xfrm>
            <a:off x="6232978" y="828000"/>
            <a:ext cx="5418138" cy="2893715"/>
          </a:xfrm>
        </p:spPr>
      </p:pic>
      <p:pic>
        <p:nvPicPr>
          <p:cNvPr id="11" name="Content Placeholder 10">
            <a:extLst>
              <a:ext uri="{FF2B5EF4-FFF2-40B4-BE49-F238E27FC236}">
                <a16:creationId xmlns:a16="http://schemas.microsoft.com/office/drawing/2014/main" id="{7834889F-ED54-4828-8512-24C808AF79F8}"/>
              </a:ext>
            </a:extLst>
          </p:cNvPr>
          <p:cNvPicPr>
            <a:picLocks noGrp="1" noChangeAspect="1"/>
          </p:cNvPicPr>
          <p:nvPr>
            <p:ph sz="quarter" idx="25"/>
          </p:nvPr>
        </p:nvPicPr>
        <p:blipFill>
          <a:blip r:embed="rId3"/>
          <a:stretch>
            <a:fillRect/>
          </a:stretch>
        </p:blipFill>
        <p:spPr>
          <a:xfrm>
            <a:off x="6232978" y="3532285"/>
            <a:ext cx="5418138" cy="2893715"/>
          </a:xfrm>
        </p:spPr>
      </p:pic>
      <p:sp>
        <p:nvSpPr>
          <p:cNvPr id="6" name="Footer Placeholder 5">
            <a:extLst>
              <a:ext uri="{FF2B5EF4-FFF2-40B4-BE49-F238E27FC236}">
                <a16:creationId xmlns:a16="http://schemas.microsoft.com/office/drawing/2014/main" id="{107F59F9-9657-45E2-ACBD-EEBB6CC1C381}"/>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7" name="Slide Number Placeholder 6">
            <a:extLst>
              <a:ext uri="{FF2B5EF4-FFF2-40B4-BE49-F238E27FC236}">
                <a16:creationId xmlns:a16="http://schemas.microsoft.com/office/drawing/2014/main" id="{2896DA8A-1FAE-466E-AF97-F6BFF16ED7CD}"/>
              </a:ext>
            </a:extLst>
          </p:cNvPr>
          <p:cNvSpPr>
            <a:spLocks noGrp="1"/>
          </p:cNvSpPr>
          <p:nvPr>
            <p:ph type="sldNum" sz="quarter" idx="11"/>
          </p:nvPr>
        </p:nvSpPr>
        <p:spPr/>
        <p:txBody>
          <a:bodyPr/>
          <a:lstStyle/>
          <a:p>
            <a:fld id="{65685BD5-7F70-499C-8F04-1460C72EE5D6}" type="slidenum">
              <a:rPr lang="de-DE" noProof="0" smtClean="0"/>
              <a:pPr/>
              <a:t>35</a:t>
            </a:fld>
            <a:endParaRPr lang="de-DE" noProof="0"/>
          </a:p>
        </p:txBody>
      </p:sp>
      <p:sp>
        <p:nvSpPr>
          <p:cNvPr id="15" name="Content Placeholder 28">
            <a:extLst>
              <a:ext uri="{FF2B5EF4-FFF2-40B4-BE49-F238E27FC236}">
                <a16:creationId xmlns:a16="http://schemas.microsoft.com/office/drawing/2014/main" id="{B4957FAA-350B-4E9E-AC65-7F09347A178A}"/>
              </a:ext>
            </a:extLst>
          </p:cNvPr>
          <p:cNvSpPr txBox="1">
            <a:spLocks/>
          </p:cNvSpPr>
          <p:nvPr/>
        </p:nvSpPr>
        <p:spPr bwMode="gray">
          <a:xfrm>
            <a:off x="539396" y="1845197"/>
            <a:ext cx="5282906" cy="4148803"/>
          </a:xfrm>
          <a:prstGeom prst="rect">
            <a:avLst/>
          </a:prstGeom>
        </p:spPr>
        <p:txBody>
          <a:bodyPr vert="horz" lIns="0" tIns="0" rIns="0" bIns="0" rtlCol="0">
            <a:noAutofit/>
          </a:bodyPr>
          <a:lstStyle>
            <a:lvl1pPr marL="27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1pPr>
            <a:lvl2pPr marL="54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81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3pPr>
            <a:lvl4pPr marL="108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4pPr>
            <a:lvl5pPr marL="135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Total Confirmed Cases in Germany from March 2021, It is observed that the number of total cases increases gradually from the March keeps rising till June and remains constant</a:t>
            </a:r>
          </a:p>
          <a:p>
            <a:endParaRPr lang="en-IN" dirty="0"/>
          </a:p>
          <a:p>
            <a:endParaRPr lang="en-IN" dirty="0"/>
          </a:p>
          <a:p>
            <a:pPr marL="0" indent="0">
              <a:buNone/>
            </a:pPr>
            <a:endParaRPr lang="en-IN" dirty="0"/>
          </a:p>
          <a:p>
            <a:r>
              <a:rPr lang="en-IN" dirty="0"/>
              <a:t>Total Deaths in Germany from March 2021, It is observed that the number of total deaths follows the same patterns as confirmed cases and stays constant from last week of June.</a:t>
            </a:r>
          </a:p>
          <a:p>
            <a:pPr marL="270000" lvl="1" indent="0">
              <a:buNone/>
            </a:pPr>
            <a:endParaRPr lang="en-IN" dirty="0"/>
          </a:p>
        </p:txBody>
      </p:sp>
      <p:sp>
        <p:nvSpPr>
          <p:cNvPr id="20" name="Text Placeholder 2">
            <a:extLst>
              <a:ext uri="{FF2B5EF4-FFF2-40B4-BE49-F238E27FC236}">
                <a16:creationId xmlns:a16="http://schemas.microsoft.com/office/drawing/2014/main" id="{27E7C2A2-BACE-4880-B02D-FD86C0A3D876}"/>
              </a:ext>
            </a:extLst>
          </p:cNvPr>
          <p:cNvSpPr>
            <a:spLocks noGrp="1"/>
          </p:cNvSpPr>
          <p:nvPr>
            <p:ph type="body" sz="quarter" idx="13"/>
          </p:nvPr>
        </p:nvSpPr>
        <p:spPr>
          <a:xfrm>
            <a:off x="539396" y="828000"/>
            <a:ext cx="5998482" cy="396000"/>
          </a:xfrm>
        </p:spPr>
        <p:txBody>
          <a:bodyPr/>
          <a:lstStyle/>
          <a:p>
            <a:r>
              <a:rPr lang="en-IN" dirty="0"/>
              <a:t>Cumulative number of COVID-19 cases &amp; deaths</a:t>
            </a:r>
          </a:p>
        </p:txBody>
      </p:sp>
    </p:spTree>
    <p:extLst>
      <p:ext uri="{BB962C8B-B14F-4D97-AF65-F5344CB8AC3E}">
        <p14:creationId xmlns:p14="http://schemas.microsoft.com/office/powerpoint/2010/main" val="628750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D53ED-E051-4DF6-A860-261AA515B48D}"/>
              </a:ext>
            </a:extLst>
          </p:cNvPr>
          <p:cNvSpPr>
            <a:spLocks noGrp="1"/>
          </p:cNvSpPr>
          <p:nvPr>
            <p:ph type="title"/>
          </p:nvPr>
        </p:nvSpPr>
        <p:spPr/>
        <p:txBody>
          <a:bodyPr/>
          <a:lstStyle/>
          <a:p>
            <a:r>
              <a:rPr lang="en-IN" dirty="0"/>
              <a:t>Exploratory Data Analysis on COVID-19 Data</a:t>
            </a:r>
            <a:br>
              <a:rPr lang="en-IN" dirty="0"/>
            </a:br>
            <a:endParaRPr lang="en-IN" dirty="0"/>
          </a:p>
        </p:txBody>
      </p:sp>
      <p:sp>
        <p:nvSpPr>
          <p:cNvPr id="3" name="Text Placeholder 2">
            <a:extLst>
              <a:ext uri="{FF2B5EF4-FFF2-40B4-BE49-F238E27FC236}">
                <a16:creationId xmlns:a16="http://schemas.microsoft.com/office/drawing/2014/main" id="{4195F49E-5A19-49AF-881B-9F12C2E169A5}"/>
              </a:ext>
            </a:extLst>
          </p:cNvPr>
          <p:cNvSpPr>
            <a:spLocks noGrp="1"/>
          </p:cNvSpPr>
          <p:nvPr>
            <p:ph type="body" sz="quarter" idx="13"/>
          </p:nvPr>
        </p:nvSpPr>
        <p:spPr>
          <a:xfrm>
            <a:off x="540070" y="884351"/>
            <a:ext cx="11111046" cy="396000"/>
          </a:xfrm>
        </p:spPr>
        <p:txBody>
          <a:bodyPr/>
          <a:lstStyle/>
          <a:p>
            <a:r>
              <a:rPr lang="en-IN" dirty="0"/>
              <a:t>Trend of VOC(Variants of Concern) Distribution(%) in Germany</a:t>
            </a:r>
          </a:p>
        </p:txBody>
      </p:sp>
      <p:pic>
        <p:nvPicPr>
          <p:cNvPr id="9" name="Content Placeholder 8">
            <a:extLst>
              <a:ext uri="{FF2B5EF4-FFF2-40B4-BE49-F238E27FC236}">
                <a16:creationId xmlns:a16="http://schemas.microsoft.com/office/drawing/2014/main" id="{02191AF9-AF9E-4EA2-8E0E-01DAC5C5D31E}"/>
              </a:ext>
            </a:extLst>
          </p:cNvPr>
          <p:cNvPicPr>
            <a:picLocks noGrp="1" noChangeAspect="1"/>
          </p:cNvPicPr>
          <p:nvPr>
            <p:ph sz="quarter" idx="24"/>
          </p:nvPr>
        </p:nvPicPr>
        <p:blipFill rotWithShape="1">
          <a:blip r:embed="rId2"/>
          <a:srcRect l="2097" t="7833" r="865" b="5973"/>
          <a:stretch/>
        </p:blipFill>
        <p:spPr>
          <a:xfrm>
            <a:off x="1592044" y="1147665"/>
            <a:ext cx="8634308" cy="4096139"/>
          </a:xfrm>
        </p:spPr>
      </p:pic>
      <p:sp>
        <p:nvSpPr>
          <p:cNvPr id="6" name="Footer Placeholder 5">
            <a:extLst>
              <a:ext uri="{FF2B5EF4-FFF2-40B4-BE49-F238E27FC236}">
                <a16:creationId xmlns:a16="http://schemas.microsoft.com/office/drawing/2014/main" id="{172BFD0C-28D0-4BEA-935E-4E56945E6BFF}"/>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7" name="Slide Number Placeholder 6">
            <a:extLst>
              <a:ext uri="{FF2B5EF4-FFF2-40B4-BE49-F238E27FC236}">
                <a16:creationId xmlns:a16="http://schemas.microsoft.com/office/drawing/2014/main" id="{6AA9FC17-84BC-4845-A32A-A20DA3726E08}"/>
              </a:ext>
            </a:extLst>
          </p:cNvPr>
          <p:cNvSpPr>
            <a:spLocks noGrp="1"/>
          </p:cNvSpPr>
          <p:nvPr>
            <p:ph type="sldNum" sz="quarter" idx="11"/>
          </p:nvPr>
        </p:nvSpPr>
        <p:spPr/>
        <p:txBody>
          <a:bodyPr/>
          <a:lstStyle/>
          <a:p>
            <a:fld id="{65685BD5-7F70-499C-8F04-1460C72EE5D6}" type="slidenum">
              <a:rPr lang="de-DE" noProof="0" smtClean="0"/>
              <a:pPr/>
              <a:t>36</a:t>
            </a:fld>
            <a:endParaRPr lang="de-DE" noProof="0"/>
          </a:p>
        </p:txBody>
      </p:sp>
      <p:sp>
        <p:nvSpPr>
          <p:cNvPr id="11" name="Content Placeholder 28">
            <a:extLst>
              <a:ext uri="{FF2B5EF4-FFF2-40B4-BE49-F238E27FC236}">
                <a16:creationId xmlns:a16="http://schemas.microsoft.com/office/drawing/2014/main" id="{C168862D-1C31-4451-BC17-FE2A872CC089}"/>
              </a:ext>
            </a:extLst>
          </p:cNvPr>
          <p:cNvSpPr txBox="1">
            <a:spLocks/>
          </p:cNvSpPr>
          <p:nvPr/>
        </p:nvSpPr>
        <p:spPr bwMode="gray">
          <a:xfrm>
            <a:off x="410547" y="5374433"/>
            <a:ext cx="10943951" cy="789257"/>
          </a:xfrm>
          <a:prstGeom prst="rect">
            <a:avLst/>
          </a:prstGeom>
        </p:spPr>
        <p:txBody>
          <a:bodyPr vert="horz" lIns="0" tIns="0" rIns="0" bIns="0" rtlCol="0">
            <a:noAutofit/>
          </a:bodyPr>
          <a:lstStyle>
            <a:lvl1pPr marL="27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1pPr>
            <a:lvl2pPr marL="54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81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3pPr>
            <a:lvl4pPr marL="108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4pPr>
            <a:lvl5pPr marL="135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IN" dirty="0"/>
              <a:t>From Dec 2020 – June 2021, The percentage of </a:t>
            </a:r>
            <a:r>
              <a:rPr lang="en-IN" dirty="0">
                <a:solidFill>
                  <a:srgbClr val="006AB0"/>
                </a:solidFill>
              </a:rPr>
              <a:t>B.1.1.7(Alpha Variant)</a:t>
            </a:r>
            <a:r>
              <a:rPr lang="en-IN" dirty="0"/>
              <a:t> cases was </a:t>
            </a:r>
            <a:r>
              <a:rPr lang="en-IN" b="1" dirty="0"/>
              <a:t>most prominent</a:t>
            </a:r>
            <a:r>
              <a:rPr lang="en-IN" dirty="0"/>
              <a:t>.</a:t>
            </a:r>
          </a:p>
          <a:p>
            <a:pPr lvl="1"/>
            <a:r>
              <a:rPr lang="en-IN" dirty="0"/>
              <a:t>From June 2021, The </a:t>
            </a:r>
            <a:r>
              <a:rPr lang="en-IN" b="1" dirty="0"/>
              <a:t>sharp increase </a:t>
            </a:r>
            <a:r>
              <a:rPr lang="en-IN" dirty="0"/>
              <a:t>in percentage of </a:t>
            </a:r>
            <a:r>
              <a:rPr lang="en-IN" dirty="0">
                <a:solidFill>
                  <a:srgbClr val="7030A0"/>
                </a:solidFill>
              </a:rPr>
              <a:t>B.1.617.2 (Delta Variant)</a:t>
            </a:r>
            <a:r>
              <a:rPr lang="en-IN" dirty="0"/>
              <a:t> cases in Germany.</a:t>
            </a:r>
          </a:p>
        </p:txBody>
      </p:sp>
      <p:cxnSp>
        <p:nvCxnSpPr>
          <p:cNvPr id="15" name="Straight Arrow Connector 14">
            <a:extLst>
              <a:ext uri="{FF2B5EF4-FFF2-40B4-BE49-F238E27FC236}">
                <a16:creationId xmlns:a16="http://schemas.microsoft.com/office/drawing/2014/main" id="{BAC2C3E6-60AB-4982-8B3E-57F45FCC10B7}"/>
              </a:ext>
            </a:extLst>
          </p:cNvPr>
          <p:cNvCxnSpPr>
            <a:cxnSpLocks/>
            <a:stCxn id="23" idx="1"/>
          </p:cNvCxnSpPr>
          <p:nvPr/>
        </p:nvCxnSpPr>
        <p:spPr>
          <a:xfrm flipH="1" flipV="1">
            <a:off x="7697756" y="1791481"/>
            <a:ext cx="1642186" cy="951720"/>
          </a:xfrm>
          <a:prstGeom prst="straightConnector1">
            <a:avLst/>
          </a:prstGeom>
          <a:ln w="19050" cap="flat">
            <a:solidFill>
              <a:schemeClr val="tx1">
                <a:lumMod val="50000"/>
                <a:lumOff val="50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FAF2E92-E10C-49C6-A447-3E91EE31AF72}"/>
              </a:ext>
            </a:extLst>
          </p:cNvPr>
          <p:cNvCxnSpPr>
            <a:cxnSpLocks/>
            <a:stCxn id="24" idx="1"/>
          </p:cNvCxnSpPr>
          <p:nvPr/>
        </p:nvCxnSpPr>
        <p:spPr>
          <a:xfrm flipH="1">
            <a:off x="7623110" y="3704253"/>
            <a:ext cx="1763486" cy="746449"/>
          </a:xfrm>
          <a:prstGeom prst="straightConnector1">
            <a:avLst/>
          </a:prstGeom>
          <a:ln w="19050" cap="flat">
            <a:solidFill>
              <a:schemeClr val="tx1">
                <a:lumMod val="50000"/>
                <a:lumOff val="50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6E306029-C66B-48EA-81AE-7550BC035869}"/>
              </a:ext>
            </a:extLst>
          </p:cNvPr>
          <p:cNvSpPr txBox="1"/>
          <p:nvPr/>
        </p:nvSpPr>
        <p:spPr>
          <a:xfrm>
            <a:off x="9339942" y="2603242"/>
            <a:ext cx="2155371" cy="279917"/>
          </a:xfrm>
          <a:prstGeom prst="rect">
            <a:avLst/>
          </a:prstGeom>
        </p:spPr>
        <p:txBody>
          <a:bodyPr wrap="none" lIns="0" tIns="0" rIns="0" bIns="0" rtlCol="0">
            <a:noAutofit/>
          </a:bodyPr>
          <a:lstStyle/>
          <a:p>
            <a:pPr marL="0" indent="0" algn="l">
              <a:buFontTx/>
              <a:buNone/>
            </a:pPr>
            <a:r>
              <a:rPr lang="en-IN" sz="1400" dirty="0">
                <a:solidFill>
                  <a:srgbClr val="006AB0"/>
                </a:solidFill>
                <a:latin typeface="Century" panose="02040604050505020304" pitchFamily="18" charset="0"/>
                <a:cs typeface="Arial" panose="020B0604020202020204" pitchFamily="34" charset="0"/>
              </a:rPr>
              <a:t>Inflection point for Alpha Variant</a:t>
            </a:r>
          </a:p>
        </p:txBody>
      </p:sp>
      <p:sp>
        <p:nvSpPr>
          <p:cNvPr id="24" name="TextBox 23">
            <a:extLst>
              <a:ext uri="{FF2B5EF4-FFF2-40B4-BE49-F238E27FC236}">
                <a16:creationId xmlns:a16="http://schemas.microsoft.com/office/drawing/2014/main" id="{B1AFF2E9-D197-4CB5-BDD4-8DB1300DD505}"/>
              </a:ext>
            </a:extLst>
          </p:cNvPr>
          <p:cNvSpPr txBox="1"/>
          <p:nvPr/>
        </p:nvSpPr>
        <p:spPr>
          <a:xfrm>
            <a:off x="9386596" y="3564294"/>
            <a:ext cx="2155371" cy="279917"/>
          </a:xfrm>
          <a:prstGeom prst="rect">
            <a:avLst/>
          </a:prstGeom>
        </p:spPr>
        <p:txBody>
          <a:bodyPr wrap="none" lIns="0" tIns="0" rIns="0" bIns="0" rtlCol="0">
            <a:noAutofit/>
          </a:bodyPr>
          <a:lstStyle/>
          <a:p>
            <a:pPr marL="0" indent="0" algn="l">
              <a:buFontTx/>
              <a:buNone/>
            </a:pPr>
            <a:r>
              <a:rPr lang="en-IN" sz="1400" dirty="0">
                <a:solidFill>
                  <a:srgbClr val="7030A0"/>
                </a:solidFill>
                <a:latin typeface="Century" panose="02040604050505020304" pitchFamily="18" charset="0"/>
                <a:cs typeface="Arial" panose="020B0604020202020204" pitchFamily="34" charset="0"/>
              </a:rPr>
              <a:t>Inflection point for Delta Variant</a:t>
            </a:r>
          </a:p>
        </p:txBody>
      </p:sp>
      <p:sp>
        <p:nvSpPr>
          <p:cNvPr id="25" name="TextBox 24">
            <a:extLst>
              <a:ext uri="{FF2B5EF4-FFF2-40B4-BE49-F238E27FC236}">
                <a16:creationId xmlns:a16="http://schemas.microsoft.com/office/drawing/2014/main" id="{86348DDE-6B92-414A-A18E-E213740697E1}"/>
              </a:ext>
            </a:extLst>
          </p:cNvPr>
          <p:cNvSpPr txBox="1"/>
          <p:nvPr/>
        </p:nvSpPr>
        <p:spPr>
          <a:xfrm>
            <a:off x="9386597" y="3074437"/>
            <a:ext cx="1772816" cy="279917"/>
          </a:xfrm>
          <a:prstGeom prst="rect">
            <a:avLst/>
          </a:prstGeom>
        </p:spPr>
        <p:txBody>
          <a:bodyPr wrap="none" lIns="0" tIns="0" rIns="0" bIns="0" rtlCol="0">
            <a:noAutofit/>
          </a:bodyPr>
          <a:lstStyle/>
          <a:p>
            <a:pPr marL="0" indent="0" algn="l">
              <a:buFontTx/>
              <a:buNone/>
            </a:pPr>
            <a:r>
              <a:rPr lang="en-IN" sz="1400" dirty="0">
                <a:latin typeface="Century" panose="02040604050505020304" pitchFamily="18" charset="0"/>
                <a:cs typeface="Arial" panose="020B0604020202020204" pitchFamily="34" charset="0"/>
              </a:rPr>
              <a:t>Point of Intersection</a:t>
            </a:r>
          </a:p>
        </p:txBody>
      </p:sp>
      <p:cxnSp>
        <p:nvCxnSpPr>
          <p:cNvPr id="29" name="Straight Arrow Connector 28">
            <a:extLst>
              <a:ext uri="{FF2B5EF4-FFF2-40B4-BE49-F238E27FC236}">
                <a16:creationId xmlns:a16="http://schemas.microsoft.com/office/drawing/2014/main" id="{805B5FD3-82C6-456F-A3FD-A6F2A4E31A25}"/>
              </a:ext>
            </a:extLst>
          </p:cNvPr>
          <p:cNvCxnSpPr>
            <a:cxnSpLocks/>
            <a:stCxn id="25" idx="1"/>
          </p:cNvCxnSpPr>
          <p:nvPr/>
        </p:nvCxnSpPr>
        <p:spPr>
          <a:xfrm flipH="1" flipV="1">
            <a:off x="8182949" y="3146474"/>
            <a:ext cx="1203648" cy="67922"/>
          </a:xfrm>
          <a:prstGeom prst="straightConnector1">
            <a:avLst/>
          </a:prstGeom>
          <a:ln w="19050" cap="flat">
            <a:solidFill>
              <a:schemeClr val="tx1">
                <a:lumMod val="50000"/>
                <a:lumOff val="50000"/>
              </a:schemeClr>
            </a:solidFill>
            <a:prstDash val="sysDash"/>
            <a:miter lim="800000"/>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522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442C91A4-4519-4357-BD8F-C058B26E1B30}"/>
              </a:ext>
            </a:extLst>
          </p:cNvPr>
          <p:cNvSpPr>
            <a:spLocks noGrp="1"/>
          </p:cNvSpPr>
          <p:nvPr>
            <p:ph type="title"/>
          </p:nvPr>
        </p:nvSpPr>
        <p:spPr>
          <a:xfrm>
            <a:off x="419878" y="335982"/>
            <a:ext cx="10984908" cy="445399"/>
          </a:xfrm>
        </p:spPr>
        <p:txBody>
          <a:bodyPr/>
          <a:lstStyle/>
          <a:p>
            <a:r>
              <a:rPr lang="en-US" sz="2200" dirty="0"/>
              <a:t>Pie chart Visualization: COVID-19 Variant Analysis from Week-18 to Week-28 2021</a:t>
            </a:r>
            <a:endParaRPr lang="en-IN" sz="2200" dirty="0"/>
          </a:p>
        </p:txBody>
      </p:sp>
      <p:sp>
        <p:nvSpPr>
          <p:cNvPr id="6" name="Slide Number Placeholder 5">
            <a:extLst>
              <a:ext uri="{FF2B5EF4-FFF2-40B4-BE49-F238E27FC236}">
                <a16:creationId xmlns:a16="http://schemas.microsoft.com/office/drawing/2014/main" id="{DE7823C1-50ED-4BEA-9453-0FC2B97BB4F7}"/>
              </a:ext>
            </a:extLst>
          </p:cNvPr>
          <p:cNvSpPr>
            <a:spLocks noGrp="1"/>
          </p:cNvSpPr>
          <p:nvPr>
            <p:ph type="sldNum" sz="quarter" idx="11"/>
          </p:nvPr>
        </p:nvSpPr>
        <p:spPr/>
        <p:txBody>
          <a:bodyPr/>
          <a:lstStyle/>
          <a:p>
            <a:fld id="{65685BD5-7F70-499C-8F04-1460C72EE5D6}" type="slidenum">
              <a:rPr lang="de-DE" noProof="0" smtClean="0"/>
              <a:pPr/>
              <a:t>37</a:t>
            </a:fld>
            <a:endParaRPr lang="de-DE" noProof="0"/>
          </a:p>
        </p:txBody>
      </p:sp>
      <p:sp>
        <p:nvSpPr>
          <p:cNvPr id="28" name="Footer Placeholder 2">
            <a:extLst>
              <a:ext uri="{FF2B5EF4-FFF2-40B4-BE49-F238E27FC236}">
                <a16:creationId xmlns:a16="http://schemas.microsoft.com/office/drawing/2014/main" id="{B912AC48-B44C-469E-818C-004F46A8AB1C}"/>
              </a:ext>
            </a:extLst>
          </p:cNvPr>
          <p:cNvSpPr>
            <a:spLocks noGrp="1"/>
          </p:cNvSpPr>
          <p:nvPr>
            <p:ph type="ftr" sz="quarter" idx="10"/>
          </p:nvPr>
        </p:nvSpPr>
        <p:spPr>
          <a:xfrm>
            <a:off x="1126821" y="6390000"/>
            <a:ext cx="4969177" cy="288000"/>
          </a:xfrm>
        </p:spPr>
        <p:txBody>
          <a:bodyPr/>
          <a:lstStyle/>
          <a:p>
            <a:r>
              <a:rPr lang="en-US" dirty="0"/>
              <a:t>Digital Tools for Strategic Planning (DOORSTEP) | August 13, 2021</a:t>
            </a:r>
            <a:endParaRPr lang="de-DE" dirty="0"/>
          </a:p>
        </p:txBody>
      </p:sp>
      <p:pic>
        <p:nvPicPr>
          <p:cNvPr id="19" name="Content Placeholder 18">
            <a:extLst>
              <a:ext uri="{FF2B5EF4-FFF2-40B4-BE49-F238E27FC236}">
                <a16:creationId xmlns:a16="http://schemas.microsoft.com/office/drawing/2014/main" id="{9DFC7791-BB10-4076-8123-67AB175DE3B0}"/>
              </a:ext>
            </a:extLst>
          </p:cNvPr>
          <p:cNvPicPr>
            <a:picLocks noGrp="1" noChangeAspect="1"/>
          </p:cNvPicPr>
          <p:nvPr>
            <p:ph sz="quarter" idx="25"/>
          </p:nvPr>
        </p:nvPicPr>
        <p:blipFill>
          <a:blip r:embed="rId2"/>
          <a:stretch>
            <a:fillRect/>
          </a:stretch>
        </p:blipFill>
        <p:spPr>
          <a:xfrm>
            <a:off x="6406339" y="821551"/>
            <a:ext cx="4682667" cy="4381500"/>
          </a:xfrm>
        </p:spPr>
      </p:pic>
      <p:pic>
        <p:nvPicPr>
          <p:cNvPr id="21" name="Content Placeholder 20">
            <a:extLst>
              <a:ext uri="{FF2B5EF4-FFF2-40B4-BE49-F238E27FC236}">
                <a16:creationId xmlns:a16="http://schemas.microsoft.com/office/drawing/2014/main" id="{59B27A8B-2737-4FEA-8490-48A35F3084A8}"/>
              </a:ext>
            </a:extLst>
          </p:cNvPr>
          <p:cNvPicPr>
            <a:picLocks noGrp="1" noChangeAspect="1"/>
          </p:cNvPicPr>
          <p:nvPr>
            <p:ph sz="quarter" idx="24"/>
          </p:nvPr>
        </p:nvPicPr>
        <p:blipFill>
          <a:blip r:embed="rId3"/>
          <a:stretch>
            <a:fillRect/>
          </a:stretch>
        </p:blipFill>
        <p:spPr>
          <a:xfrm>
            <a:off x="353458" y="855249"/>
            <a:ext cx="4682667" cy="4515779"/>
          </a:xfrm>
          <a:prstGeom prst="rect">
            <a:avLst/>
          </a:prstGeom>
        </p:spPr>
      </p:pic>
      <p:pic>
        <p:nvPicPr>
          <p:cNvPr id="16" name="Picture 15">
            <a:extLst>
              <a:ext uri="{FF2B5EF4-FFF2-40B4-BE49-F238E27FC236}">
                <a16:creationId xmlns:a16="http://schemas.microsoft.com/office/drawing/2014/main" id="{0C214425-D75D-4543-ACE0-3FE26F30B044}"/>
              </a:ext>
            </a:extLst>
          </p:cNvPr>
          <p:cNvPicPr>
            <a:picLocks noChangeAspect="1"/>
          </p:cNvPicPr>
          <p:nvPr/>
        </p:nvPicPr>
        <p:blipFill>
          <a:blip r:embed="rId4"/>
          <a:stretch>
            <a:fillRect/>
          </a:stretch>
        </p:blipFill>
        <p:spPr>
          <a:xfrm>
            <a:off x="4353618" y="1161787"/>
            <a:ext cx="1057275" cy="1085850"/>
          </a:xfrm>
          <a:prstGeom prst="rect">
            <a:avLst/>
          </a:prstGeom>
        </p:spPr>
      </p:pic>
      <p:pic>
        <p:nvPicPr>
          <p:cNvPr id="24" name="Picture 23">
            <a:extLst>
              <a:ext uri="{FF2B5EF4-FFF2-40B4-BE49-F238E27FC236}">
                <a16:creationId xmlns:a16="http://schemas.microsoft.com/office/drawing/2014/main" id="{28DC6CCA-219E-460F-8946-94891085BE7F}"/>
              </a:ext>
            </a:extLst>
          </p:cNvPr>
          <p:cNvPicPr>
            <a:picLocks noChangeAspect="1"/>
          </p:cNvPicPr>
          <p:nvPr/>
        </p:nvPicPr>
        <p:blipFill>
          <a:blip r:embed="rId5"/>
          <a:stretch>
            <a:fillRect/>
          </a:stretch>
        </p:blipFill>
        <p:spPr>
          <a:xfrm>
            <a:off x="10410260" y="1112023"/>
            <a:ext cx="1428282" cy="1185377"/>
          </a:xfrm>
          <a:prstGeom prst="rect">
            <a:avLst/>
          </a:prstGeom>
        </p:spPr>
      </p:pic>
      <p:sp>
        <p:nvSpPr>
          <p:cNvPr id="30" name="Text Placeholder 11">
            <a:extLst>
              <a:ext uri="{FF2B5EF4-FFF2-40B4-BE49-F238E27FC236}">
                <a16:creationId xmlns:a16="http://schemas.microsoft.com/office/drawing/2014/main" id="{22345A68-0DBD-47DC-87AC-CA85BAC90A95}"/>
              </a:ext>
            </a:extLst>
          </p:cNvPr>
          <p:cNvSpPr>
            <a:spLocks noGrp="1"/>
          </p:cNvSpPr>
          <p:nvPr>
            <p:ph type="body" sz="quarter" idx="13"/>
          </p:nvPr>
        </p:nvSpPr>
        <p:spPr>
          <a:xfrm>
            <a:off x="540070" y="5444896"/>
            <a:ext cx="10984908" cy="777127"/>
          </a:xfrm>
        </p:spPr>
        <p:txBody>
          <a:bodyPr/>
          <a:lstStyle/>
          <a:p>
            <a:r>
              <a:rPr lang="en-IN" sz="1600" b="0" dirty="0">
                <a:cs typeface="Calibri" panose="020F0502020204030204" pitchFamily="34" charset="0"/>
              </a:rPr>
              <a:t>Alpha-Variant (B.1.1.7) </a:t>
            </a:r>
            <a:r>
              <a:rPr lang="en-IN" sz="1600" b="0" dirty="0">
                <a:solidFill>
                  <a:schemeClr val="tx1"/>
                </a:solidFill>
                <a:cs typeface="Calibri" panose="020F0502020204030204" pitchFamily="34" charset="0"/>
              </a:rPr>
              <a:t>– The Alpha Variant </a:t>
            </a:r>
            <a:r>
              <a:rPr lang="en-IN" sz="1600" dirty="0">
                <a:solidFill>
                  <a:schemeClr val="tx1"/>
                </a:solidFill>
                <a:cs typeface="Calibri" panose="020F0502020204030204" pitchFamily="34" charset="0"/>
              </a:rPr>
              <a:t>decreases </a:t>
            </a:r>
            <a:r>
              <a:rPr lang="en-IN" sz="1600" b="0" dirty="0">
                <a:solidFill>
                  <a:schemeClr val="tx1"/>
                </a:solidFill>
                <a:cs typeface="Calibri" panose="020F0502020204030204" pitchFamily="34" charset="0"/>
              </a:rPr>
              <a:t>from 93.2% to 6.4% in the new sequencing of cases</a:t>
            </a:r>
          </a:p>
          <a:p>
            <a:r>
              <a:rPr lang="en-IN" sz="1600" b="0" dirty="0">
                <a:solidFill>
                  <a:srgbClr val="FF0000"/>
                </a:solidFill>
                <a:cs typeface="Calibri" panose="020F0502020204030204" pitchFamily="34" charset="0"/>
              </a:rPr>
              <a:t>Delta-Variant (B.1.617.2) </a:t>
            </a:r>
            <a:r>
              <a:rPr lang="en-IN" sz="1600" b="0" dirty="0">
                <a:solidFill>
                  <a:schemeClr val="tx1"/>
                </a:solidFill>
                <a:cs typeface="Calibri" panose="020F0502020204030204" pitchFamily="34" charset="0"/>
              </a:rPr>
              <a:t>– The Delta Variant </a:t>
            </a:r>
            <a:r>
              <a:rPr lang="en-IN" sz="1600" dirty="0">
                <a:solidFill>
                  <a:schemeClr val="tx1"/>
                </a:solidFill>
                <a:cs typeface="Calibri" panose="020F0502020204030204" pitchFamily="34" charset="0"/>
              </a:rPr>
              <a:t>rapidly increases</a:t>
            </a:r>
            <a:r>
              <a:rPr lang="en-IN" sz="1600" b="0" dirty="0">
                <a:solidFill>
                  <a:schemeClr val="tx1"/>
                </a:solidFill>
                <a:cs typeface="Calibri" panose="020F0502020204030204" pitchFamily="34" charset="0"/>
              </a:rPr>
              <a:t> from 1.72% to 83.7% in the new sequencing of cases</a:t>
            </a:r>
          </a:p>
        </p:txBody>
      </p:sp>
    </p:spTree>
    <p:extLst>
      <p:ext uri="{BB962C8B-B14F-4D97-AF65-F5344CB8AC3E}">
        <p14:creationId xmlns:p14="http://schemas.microsoft.com/office/powerpoint/2010/main" val="2065482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Effect transition="in" filter="fade">
                                      <p:cBhvr>
                                        <p:cTn id="7" dur="500"/>
                                        <p:tgtEl>
                                          <p:spTgt spid="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xEl>
                                              <p:pRg st="1" end="1"/>
                                            </p:txEl>
                                          </p:spTgt>
                                        </p:tgtEl>
                                        <p:attrNameLst>
                                          <p:attrName>style.visibility</p:attrName>
                                        </p:attrNameLst>
                                      </p:cBhvr>
                                      <p:to>
                                        <p:strVal val="visible"/>
                                      </p:to>
                                    </p:set>
                                    <p:animEffect transition="in" filter="fade">
                                      <p:cBhvr>
                                        <p:cTn id="12" dur="500"/>
                                        <p:tgtEl>
                                          <p:spTgt spid="3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AEAE3E3-D88E-4017-AD49-428AB605EB9C}"/>
              </a:ext>
            </a:extLst>
          </p:cNvPr>
          <p:cNvSpPr>
            <a:spLocks noGrp="1"/>
          </p:cNvSpPr>
          <p:nvPr>
            <p:ph type="title"/>
          </p:nvPr>
        </p:nvSpPr>
        <p:spPr/>
        <p:txBody>
          <a:bodyPr/>
          <a:lstStyle/>
          <a:p>
            <a:r>
              <a:rPr lang="en-IN" dirty="0"/>
              <a:t>Short-term Prediction of COVID-19 cases and deaths due to Delta Variant </a:t>
            </a:r>
          </a:p>
        </p:txBody>
      </p:sp>
      <p:sp>
        <p:nvSpPr>
          <p:cNvPr id="9" name="Text Placeholder 8">
            <a:extLst>
              <a:ext uri="{FF2B5EF4-FFF2-40B4-BE49-F238E27FC236}">
                <a16:creationId xmlns:a16="http://schemas.microsoft.com/office/drawing/2014/main" id="{43BBE2EC-1281-4DF2-AF18-6EA84C0FE11A}"/>
              </a:ext>
            </a:extLst>
          </p:cNvPr>
          <p:cNvSpPr>
            <a:spLocks noGrp="1"/>
          </p:cNvSpPr>
          <p:nvPr>
            <p:ph type="body" sz="quarter" idx="13"/>
          </p:nvPr>
        </p:nvSpPr>
        <p:spPr/>
        <p:txBody>
          <a:bodyPr/>
          <a:lstStyle/>
          <a:p>
            <a:r>
              <a:rPr lang="en-IN" dirty="0"/>
              <a:t>Linear Regression Model</a:t>
            </a:r>
          </a:p>
        </p:txBody>
      </p:sp>
      <p:pic>
        <p:nvPicPr>
          <p:cNvPr id="14" name="Content Placeholder 13">
            <a:extLst>
              <a:ext uri="{FF2B5EF4-FFF2-40B4-BE49-F238E27FC236}">
                <a16:creationId xmlns:a16="http://schemas.microsoft.com/office/drawing/2014/main" id="{5F1C1743-E6E1-4DFC-9D86-8156FF55E24A}"/>
              </a:ext>
            </a:extLst>
          </p:cNvPr>
          <p:cNvPicPr>
            <a:picLocks noGrp="1" noChangeAspect="1"/>
          </p:cNvPicPr>
          <p:nvPr>
            <p:ph sz="quarter" idx="24"/>
          </p:nvPr>
        </p:nvPicPr>
        <p:blipFill>
          <a:blip r:embed="rId3"/>
          <a:stretch>
            <a:fillRect/>
          </a:stretch>
        </p:blipFill>
        <p:spPr>
          <a:xfrm>
            <a:off x="418271" y="1223998"/>
            <a:ext cx="5718921" cy="3825715"/>
          </a:xfrm>
        </p:spPr>
      </p:pic>
      <p:pic>
        <p:nvPicPr>
          <p:cNvPr id="18" name="Content Placeholder 17">
            <a:extLst>
              <a:ext uri="{FF2B5EF4-FFF2-40B4-BE49-F238E27FC236}">
                <a16:creationId xmlns:a16="http://schemas.microsoft.com/office/drawing/2014/main" id="{E86E5A34-E44F-4B9F-9ADE-B8A9DD5D7D90}"/>
              </a:ext>
            </a:extLst>
          </p:cNvPr>
          <p:cNvPicPr>
            <a:picLocks noGrp="1" noChangeAspect="1"/>
          </p:cNvPicPr>
          <p:nvPr>
            <p:ph sz="quarter" idx="27"/>
          </p:nvPr>
        </p:nvPicPr>
        <p:blipFill>
          <a:blip r:embed="rId4"/>
          <a:stretch>
            <a:fillRect/>
          </a:stretch>
        </p:blipFill>
        <p:spPr>
          <a:xfrm>
            <a:off x="6095998" y="1223998"/>
            <a:ext cx="5804307" cy="3825715"/>
          </a:xfrm>
        </p:spPr>
      </p:pic>
      <p:sp>
        <p:nvSpPr>
          <p:cNvPr id="12" name="Content Placeholder 11">
            <a:extLst>
              <a:ext uri="{FF2B5EF4-FFF2-40B4-BE49-F238E27FC236}">
                <a16:creationId xmlns:a16="http://schemas.microsoft.com/office/drawing/2014/main" id="{2BFD2BA1-E1DC-4A98-BC20-189451D00440}"/>
              </a:ext>
            </a:extLst>
          </p:cNvPr>
          <p:cNvSpPr>
            <a:spLocks noGrp="1"/>
          </p:cNvSpPr>
          <p:nvPr>
            <p:ph sz="quarter" idx="28"/>
          </p:nvPr>
        </p:nvSpPr>
        <p:spPr>
          <a:xfrm>
            <a:off x="541176" y="5150499"/>
            <a:ext cx="10888824" cy="1059300"/>
          </a:xfrm>
        </p:spPr>
        <p:txBody>
          <a:bodyPr/>
          <a:lstStyle/>
          <a:p>
            <a:r>
              <a:rPr lang="en-IN" dirty="0"/>
              <a:t>The linear regression model showed considerable results due to cumulative cases did not change much initially and it has notable error rates. </a:t>
            </a:r>
          </a:p>
          <a:p>
            <a:r>
              <a:rPr lang="en-IN" dirty="0"/>
              <a:t>This model cannot forecast significant variations in the number of COVID-19 cases and deaths </a:t>
            </a:r>
          </a:p>
        </p:txBody>
      </p:sp>
      <p:sp>
        <p:nvSpPr>
          <p:cNvPr id="7" name="Slide Number Placeholder 6">
            <a:extLst>
              <a:ext uri="{FF2B5EF4-FFF2-40B4-BE49-F238E27FC236}">
                <a16:creationId xmlns:a16="http://schemas.microsoft.com/office/drawing/2014/main" id="{44438722-C6D8-47BC-8A2B-B5CDC75FCA2D}"/>
              </a:ext>
            </a:extLst>
          </p:cNvPr>
          <p:cNvSpPr>
            <a:spLocks noGrp="1"/>
          </p:cNvSpPr>
          <p:nvPr>
            <p:ph type="sldNum" sz="quarter" idx="11"/>
          </p:nvPr>
        </p:nvSpPr>
        <p:spPr/>
        <p:txBody>
          <a:bodyPr/>
          <a:lstStyle/>
          <a:p>
            <a:fld id="{65685BD5-7F70-499C-8F04-1460C72EE5D6}" type="slidenum">
              <a:rPr lang="de-DE" noProof="0" smtClean="0"/>
              <a:pPr/>
              <a:t>38</a:t>
            </a:fld>
            <a:endParaRPr lang="de-DE" noProof="0"/>
          </a:p>
        </p:txBody>
      </p:sp>
      <p:sp>
        <p:nvSpPr>
          <p:cNvPr id="26" name="Footer Placeholder 4">
            <a:extLst>
              <a:ext uri="{FF2B5EF4-FFF2-40B4-BE49-F238E27FC236}">
                <a16:creationId xmlns:a16="http://schemas.microsoft.com/office/drawing/2014/main" id="{0D3BC89C-B9FC-416C-9541-F17A4093D12B}"/>
              </a:ext>
            </a:extLst>
          </p:cNvPr>
          <p:cNvSpPr txBox="1">
            <a:spLocks/>
          </p:cNvSpPr>
          <p:nvPr/>
        </p:nvSpPr>
        <p:spPr bwMode="gray">
          <a:xfrm>
            <a:off x="1016713" y="6389537"/>
            <a:ext cx="4968875" cy="288925"/>
          </a:xfrm>
          <a:prstGeom prst="rect">
            <a:avLst/>
          </a:prstGeom>
        </p:spPr>
        <p:txBody>
          <a:bodyPr vert="horz" lIns="0" tIns="0" rIns="0" bIns="0" rtlCol="0" anchor="ctr"/>
          <a:lstStyle>
            <a:defPPr>
              <a:defRPr lang="de-DE"/>
            </a:defPPr>
            <a:lvl1pPr marL="0" algn="l" defTabSz="914400" rtl="0" eaLnBrk="1" latinLnBrk="0" hangingPunct="1">
              <a:defRPr sz="1000"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Digital Tools for Strategic Planning (DOORSTEP) | August 13, 2021</a:t>
            </a:r>
            <a:endParaRPr lang="de-DE" dirty="0"/>
          </a:p>
        </p:txBody>
      </p:sp>
    </p:spTree>
    <p:extLst>
      <p:ext uri="{BB962C8B-B14F-4D97-AF65-F5344CB8AC3E}">
        <p14:creationId xmlns:p14="http://schemas.microsoft.com/office/powerpoint/2010/main" val="731274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CB9D3-72AB-4099-A389-3C7467B518F7}"/>
              </a:ext>
            </a:extLst>
          </p:cNvPr>
          <p:cNvSpPr>
            <a:spLocks noGrp="1"/>
          </p:cNvSpPr>
          <p:nvPr>
            <p:ph type="title"/>
          </p:nvPr>
        </p:nvSpPr>
        <p:spPr/>
        <p:txBody>
          <a:bodyPr/>
          <a:lstStyle/>
          <a:p>
            <a:r>
              <a:rPr lang="en-IN" dirty="0"/>
              <a:t>Short-term Prediction of COVID-19 cases and deaths due to Delta Variant</a:t>
            </a:r>
          </a:p>
        </p:txBody>
      </p:sp>
      <p:sp>
        <p:nvSpPr>
          <p:cNvPr id="3" name="Text Placeholder 2">
            <a:extLst>
              <a:ext uri="{FF2B5EF4-FFF2-40B4-BE49-F238E27FC236}">
                <a16:creationId xmlns:a16="http://schemas.microsoft.com/office/drawing/2014/main" id="{276CA498-4CE4-49E9-AD54-F1479D48A813}"/>
              </a:ext>
            </a:extLst>
          </p:cNvPr>
          <p:cNvSpPr>
            <a:spLocks noGrp="1"/>
          </p:cNvSpPr>
          <p:nvPr>
            <p:ph type="body" sz="quarter" idx="13"/>
          </p:nvPr>
        </p:nvSpPr>
        <p:spPr/>
        <p:txBody>
          <a:bodyPr/>
          <a:lstStyle/>
          <a:p>
            <a:r>
              <a:rPr lang="en-IN" dirty="0"/>
              <a:t>Support Vector Regression Model</a:t>
            </a:r>
          </a:p>
        </p:txBody>
      </p:sp>
      <p:pic>
        <p:nvPicPr>
          <p:cNvPr id="9" name="Content Placeholder 8">
            <a:extLst>
              <a:ext uri="{FF2B5EF4-FFF2-40B4-BE49-F238E27FC236}">
                <a16:creationId xmlns:a16="http://schemas.microsoft.com/office/drawing/2014/main" id="{AF54F418-48DF-4866-89CB-B662CC3C6432}"/>
              </a:ext>
            </a:extLst>
          </p:cNvPr>
          <p:cNvPicPr>
            <a:picLocks noGrp="1" noChangeAspect="1"/>
          </p:cNvPicPr>
          <p:nvPr>
            <p:ph sz="quarter" idx="24"/>
          </p:nvPr>
        </p:nvPicPr>
        <p:blipFill>
          <a:blip r:embed="rId2"/>
          <a:stretch>
            <a:fillRect/>
          </a:stretch>
        </p:blipFill>
        <p:spPr>
          <a:xfrm>
            <a:off x="540070" y="1471154"/>
            <a:ext cx="5428714" cy="3305540"/>
          </a:xfrm>
        </p:spPr>
      </p:pic>
      <p:sp>
        <p:nvSpPr>
          <p:cNvPr id="7" name="Slide Number Placeholder 6">
            <a:extLst>
              <a:ext uri="{FF2B5EF4-FFF2-40B4-BE49-F238E27FC236}">
                <a16:creationId xmlns:a16="http://schemas.microsoft.com/office/drawing/2014/main" id="{C5A6999B-44D5-4E67-A9E2-462C6C454760}"/>
              </a:ext>
            </a:extLst>
          </p:cNvPr>
          <p:cNvSpPr>
            <a:spLocks noGrp="1"/>
          </p:cNvSpPr>
          <p:nvPr>
            <p:ph type="sldNum" sz="quarter" idx="11"/>
          </p:nvPr>
        </p:nvSpPr>
        <p:spPr/>
        <p:txBody>
          <a:bodyPr/>
          <a:lstStyle/>
          <a:p>
            <a:fld id="{65685BD5-7F70-499C-8F04-1460C72EE5D6}" type="slidenum">
              <a:rPr lang="de-DE" noProof="0" smtClean="0"/>
              <a:pPr/>
              <a:t>39</a:t>
            </a:fld>
            <a:endParaRPr lang="de-DE" noProof="0"/>
          </a:p>
        </p:txBody>
      </p:sp>
      <p:sp>
        <p:nvSpPr>
          <p:cNvPr id="12" name="Content Placeholder 11">
            <a:extLst>
              <a:ext uri="{FF2B5EF4-FFF2-40B4-BE49-F238E27FC236}">
                <a16:creationId xmlns:a16="http://schemas.microsoft.com/office/drawing/2014/main" id="{F150996F-0AF6-4D61-A366-BC3E378190E3}"/>
              </a:ext>
            </a:extLst>
          </p:cNvPr>
          <p:cNvSpPr txBox="1">
            <a:spLocks/>
          </p:cNvSpPr>
          <p:nvPr/>
        </p:nvSpPr>
        <p:spPr>
          <a:xfrm>
            <a:off x="540070" y="5100657"/>
            <a:ext cx="10890336" cy="1188176"/>
          </a:xfrm>
          <a:prstGeom prst="rect">
            <a:avLst/>
          </a:prstGeom>
        </p:spPr>
        <p:txBody>
          <a:bodyPr/>
          <a:lstStyle>
            <a:lvl1pPr marL="27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1pPr>
            <a:lvl2pPr marL="54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81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3pPr>
            <a:lvl4pPr marL="108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4pPr>
            <a:lvl5pPr marL="135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The Support Vector Regression performs well for the short-term prediction of the COVID-19 cases with low error rates but it fails to forecast the COVID-19 deaths correctly and has notable error rates with hyperparameter tuning of degree=5</a:t>
            </a:r>
          </a:p>
          <a:p>
            <a:r>
              <a:rPr lang="en-IN" dirty="0"/>
              <a:t>This model partially does the short-term prediction of COVID-19 cases and deaths due to Delta Variant</a:t>
            </a:r>
          </a:p>
        </p:txBody>
      </p:sp>
      <p:pic>
        <p:nvPicPr>
          <p:cNvPr id="18" name="Content Placeholder 17">
            <a:extLst>
              <a:ext uri="{FF2B5EF4-FFF2-40B4-BE49-F238E27FC236}">
                <a16:creationId xmlns:a16="http://schemas.microsoft.com/office/drawing/2014/main" id="{1241610C-3A1B-4478-99BC-992EDCA7202A}"/>
              </a:ext>
            </a:extLst>
          </p:cNvPr>
          <p:cNvPicPr>
            <a:picLocks noGrp="1" noChangeAspect="1"/>
          </p:cNvPicPr>
          <p:nvPr>
            <p:ph sz="quarter" idx="25"/>
          </p:nvPr>
        </p:nvPicPr>
        <p:blipFill>
          <a:blip r:embed="rId3"/>
          <a:stretch>
            <a:fillRect/>
          </a:stretch>
        </p:blipFill>
        <p:spPr>
          <a:xfrm>
            <a:off x="6233794" y="1471153"/>
            <a:ext cx="5588092" cy="3305541"/>
          </a:xfrm>
        </p:spPr>
      </p:pic>
      <p:sp>
        <p:nvSpPr>
          <p:cNvPr id="19" name="Footer Placeholder 4">
            <a:extLst>
              <a:ext uri="{FF2B5EF4-FFF2-40B4-BE49-F238E27FC236}">
                <a16:creationId xmlns:a16="http://schemas.microsoft.com/office/drawing/2014/main" id="{33311385-79F3-422B-ACDF-72F395A2E2AA}"/>
              </a:ext>
            </a:extLst>
          </p:cNvPr>
          <p:cNvSpPr txBox="1">
            <a:spLocks/>
          </p:cNvSpPr>
          <p:nvPr/>
        </p:nvSpPr>
        <p:spPr bwMode="gray">
          <a:xfrm>
            <a:off x="1016363" y="6390000"/>
            <a:ext cx="4968875" cy="288925"/>
          </a:xfrm>
          <a:prstGeom prst="rect">
            <a:avLst/>
          </a:prstGeom>
        </p:spPr>
        <p:txBody>
          <a:bodyPr vert="horz" lIns="0" tIns="0" rIns="0" bIns="0" rtlCol="0" anchor="ctr"/>
          <a:lstStyle>
            <a:defPPr>
              <a:defRPr lang="de-DE"/>
            </a:defPPr>
            <a:lvl1pPr marL="0" algn="l" defTabSz="914400" rtl="0" eaLnBrk="1" latinLnBrk="0" hangingPunct="1">
              <a:defRPr sz="1000"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Digital Tools for Strategic Planning (DOORSTEP) | August 13, 2021</a:t>
            </a:r>
            <a:endParaRPr lang="de-DE" dirty="0"/>
          </a:p>
        </p:txBody>
      </p:sp>
    </p:spTree>
    <p:extLst>
      <p:ext uri="{BB962C8B-B14F-4D97-AF65-F5344CB8AC3E}">
        <p14:creationId xmlns:p14="http://schemas.microsoft.com/office/powerpoint/2010/main" val="1018410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8134B-34E5-4537-8E8B-FD637D4845CB}"/>
              </a:ext>
            </a:extLst>
          </p:cNvPr>
          <p:cNvSpPr>
            <a:spLocks noGrp="1"/>
          </p:cNvSpPr>
          <p:nvPr>
            <p:ph type="title"/>
          </p:nvPr>
        </p:nvSpPr>
        <p:spPr>
          <a:xfrm>
            <a:off x="798970" y="442450"/>
            <a:ext cx="11111046" cy="501254"/>
          </a:xfrm>
        </p:spPr>
        <p:txBody>
          <a:bodyPr/>
          <a:lstStyle/>
          <a:p>
            <a:r>
              <a:rPr lang="en-IN" sz="3200" dirty="0"/>
              <a:t>What is </a:t>
            </a:r>
            <a:r>
              <a:rPr lang="en-IN" sz="3200" dirty="0">
                <a:solidFill>
                  <a:srgbClr val="FF0000"/>
                </a:solidFill>
              </a:rPr>
              <a:t>Delta variant</a:t>
            </a:r>
            <a:r>
              <a:rPr lang="en-IN" sz="3200" dirty="0"/>
              <a:t>??</a:t>
            </a:r>
            <a:endParaRPr lang="de-DE" sz="3200" dirty="0"/>
          </a:p>
        </p:txBody>
      </p:sp>
      <p:sp>
        <p:nvSpPr>
          <p:cNvPr id="3" name="Footer Placeholder 2">
            <a:extLst>
              <a:ext uri="{FF2B5EF4-FFF2-40B4-BE49-F238E27FC236}">
                <a16:creationId xmlns:a16="http://schemas.microsoft.com/office/drawing/2014/main" id="{EE181FC5-640E-4E6D-A733-031A803DC9C2}"/>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B304CA13-8E1E-4B4F-A69B-B74766A16569}"/>
              </a:ext>
            </a:extLst>
          </p:cNvPr>
          <p:cNvSpPr>
            <a:spLocks noGrp="1"/>
          </p:cNvSpPr>
          <p:nvPr>
            <p:ph type="sldNum" sz="quarter" idx="11"/>
          </p:nvPr>
        </p:nvSpPr>
        <p:spPr/>
        <p:txBody>
          <a:bodyPr/>
          <a:lstStyle/>
          <a:p>
            <a:fld id="{65685BD5-7F70-499C-8F04-1460C72EE5D6}" type="slidenum">
              <a:rPr lang="de-DE" noProof="0" smtClean="0"/>
              <a:pPr/>
              <a:t>4</a:t>
            </a:fld>
            <a:endParaRPr lang="de-DE" noProof="0"/>
          </a:p>
        </p:txBody>
      </p:sp>
      <p:sp>
        <p:nvSpPr>
          <p:cNvPr id="7" name="TextBox 6">
            <a:extLst>
              <a:ext uri="{FF2B5EF4-FFF2-40B4-BE49-F238E27FC236}">
                <a16:creationId xmlns:a16="http://schemas.microsoft.com/office/drawing/2014/main" id="{34D0F34A-58F5-468D-9851-61221112C79E}"/>
              </a:ext>
            </a:extLst>
          </p:cNvPr>
          <p:cNvSpPr txBox="1"/>
          <p:nvPr/>
        </p:nvSpPr>
        <p:spPr>
          <a:xfrm>
            <a:off x="889000" y="1333500"/>
            <a:ext cx="5740400" cy="4826000"/>
          </a:xfrm>
          <a:prstGeom prst="rect">
            <a:avLst/>
          </a:prstGeom>
        </p:spPr>
        <p:txBody>
          <a:bodyPr wrap="square" lIns="0" tIns="0" rIns="0" bIns="0" rtlCol="0">
            <a:noAutofit/>
          </a:bodyPr>
          <a:lstStyle/>
          <a:p>
            <a:endParaRPr lang="en-US" dirty="0">
              <a:solidFill>
                <a:schemeClr val="tx1">
                  <a:lumMod val="75000"/>
                  <a:lumOff val="25000"/>
                </a:schemeClr>
              </a:solidFill>
            </a:endParaRPr>
          </a:p>
          <a:p>
            <a:pPr marL="285750" indent="-285750">
              <a:buFont typeface="Wingdings" panose="05000000000000000000" pitchFamily="2" charset="2"/>
              <a:buChar char="Ø"/>
            </a:pPr>
            <a:endParaRPr lang="en-US" dirty="0">
              <a:solidFill>
                <a:schemeClr val="tx1">
                  <a:lumMod val="75000"/>
                  <a:lumOff val="25000"/>
                </a:schemeClr>
              </a:solidFill>
            </a:endParaRPr>
          </a:p>
          <a:p>
            <a:endParaRPr lang="en-US" dirty="0">
              <a:solidFill>
                <a:schemeClr val="tx1">
                  <a:lumMod val="75000"/>
                  <a:lumOff val="25000"/>
                </a:schemeClr>
              </a:solidFill>
            </a:endParaRPr>
          </a:p>
          <a:p>
            <a:r>
              <a:rPr lang="en-US" dirty="0">
                <a:solidFill>
                  <a:schemeClr val="tx1">
                    <a:lumMod val="75000"/>
                    <a:lumOff val="25000"/>
                  </a:schemeClr>
                </a:solidFill>
              </a:rPr>
              <a:t> </a:t>
            </a:r>
          </a:p>
        </p:txBody>
      </p:sp>
      <p:sp>
        <p:nvSpPr>
          <p:cNvPr id="5" name="Rectangle 4">
            <a:extLst>
              <a:ext uri="{FF2B5EF4-FFF2-40B4-BE49-F238E27FC236}">
                <a16:creationId xmlns:a16="http://schemas.microsoft.com/office/drawing/2014/main" id="{164F782A-FCE9-C641-B0F3-23C2ACECE132}"/>
              </a:ext>
            </a:extLst>
          </p:cNvPr>
          <p:cNvSpPr/>
          <p:nvPr/>
        </p:nvSpPr>
        <p:spPr>
          <a:xfrm>
            <a:off x="811670" y="3674239"/>
            <a:ext cx="10948530" cy="2308324"/>
          </a:xfrm>
          <a:prstGeom prst="rect">
            <a:avLst/>
          </a:prstGeom>
        </p:spPr>
        <p:txBody>
          <a:bodyPr wrap="square">
            <a:spAutoFit/>
          </a:bodyPr>
          <a:lstStyle/>
          <a:p>
            <a:pPr marL="285750" indent="-285750">
              <a:buFont typeface="Wingdings" pitchFamily="2" charset="2"/>
              <a:buChar char="Ø"/>
            </a:pPr>
            <a:r>
              <a:rPr lang="en-US" dirty="0">
                <a:solidFill>
                  <a:schemeClr val="tx1">
                    <a:lumMod val="75000"/>
                    <a:lumOff val="25000"/>
                  </a:schemeClr>
                </a:solidFill>
              </a:rPr>
              <a:t>Renamed as “Delta Variant” by the WHO,</a:t>
            </a:r>
            <a:r>
              <a:rPr lang="en-IN" b="1" dirty="0"/>
              <a:t>B.1.617.2 is a variant of </a:t>
            </a:r>
            <a:r>
              <a:rPr lang="en-IN" dirty="0"/>
              <a:t> lineage B.1.617 of SARA-COV-2.</a:t>
            </a:r>
          </a:p>
          <a:p>
            <a:pPr marL="285750" indent="-285750">
              <a:buFont typeface="Wingdings" pitchFamily="2" charset="2"/>
              <a:buChar char="Ø"/>
            </a:pPr>
            <a:endParaRPr lang="en-IN" dirty="0">
              <a:solidFill>
                <a:schemeClr val="tx1">
                  <a:lumMod val="75000"/>
                  <a:lumOff val="25000"/>
                </a:schemeClr>
              </a:solidFill>
            </a:endParaRPr>
          </a:p>
          <a:p>
            <a:pPr marL="285750" indent="-285750">
              <a:buFont typeface="Wingdings" pitchFamily="2" charset="2"/>
              <a:buChar char="Ø"/>
            </a:pPr>
            <a:r>
              <a:rPr lang="en-US" dirty="0">
                <a:solidFill>
                  <a:schemeClr val="tx1">
                    <a:lumMod val="75000"/>
                    <a:lumOff val="25000"/>
                  </a:schemeClr>
                </a:solidFill>
              </a:rPr>
              <a:t>The variant has 13 mutations like D614G,T478K etc.</a:t>
            </a:r>
          </a:p>
          <a:p>
            <a:pPr marL="285750" indent="-285750">
              <a:buFont typeface="Wingdings" pitchFamily="2" charset="2"/>
              <a:buChar char="Ø"/>
            </a:pPr>
            <a:endParaRPr lang="en-US" dirty="0">
              <a:solidFill>
                <a:schemeClr val="tx1">
                  <a:lumMod val="75000"/>
                  <a:lumOff val="25000"/>
                </a:schemeClr>
              </a:solidFill>
            </a:endParaRPr>
          </a:p>
          <a:p>
            <a:pPr marL="285750" indent="-285750">
              <a:buFont typeface="Wingdings" pitchFamily="2" charset="2"/>
              <a:buChar char="Ø"/>
            </a:pPr>
            <a:r>
              <a:rPr lang="en-US" dirty="0">
                <a:solidFill>
                  <a:schemeClr val="tx1">
                    <a:lumMod val="75000"/>
                    <a:lumOff val="25000"/>
                  </a:schemeClr>
                </a:solidFill>
              </a:rPr>
              <a:t>It is easily transmittable and variant of severe concern.</a:t>
            </a:r>
          </a:p>
          <a:p>
            <a:pPr marL="285750" indent="-285750">
              <a:buFont typeface="Wingdings" pitchFamily="2" charset="2"/>
              <a:buChar char="Ø"/>
            </a:pPr>
            <a:endParaRPr lang="en-US" dirty="0">
              <a:solidFill>
                <a:schemeClr val="tx1">
                  <a:lumMod val="75000"/>
                  <a:lumOff val="25000"/>
                </a:schemeClr>
              </a:solidFill>
            </a:endParaRPr>
          </a:p>
          <a:p>
            <a:pPr marL="285750" indent="-285750">
              <a:buFont typeface="Wingdings" pitchFamily="2" charset="2"/>
              <a:buChar char="Ø"/>
            </a:pPr>
            <a:r>
              <a:rPr lang="en-US" dirty="0">
                <a:solidFill>
                  <a:schemeClr val="tx1">
                    <a:lumMod val="75000"/>
                    <a:lumOff val="25000"/>
                  </a:schemeClr>
                </a:solidFill>
              </a:rPr>
              <a:t>This variant predominantly has a different set of symptoms like headache , soar throat or a runny nose.</a:t>
            </a:r>
            <a:endParaRPr lang="en-US" dirty="0">
              <a:solidFill>
                <a:schemeClr val="tx1">
                  <a:lumMod val="75000"/>
                  <a:lumOff val="25000"/>
                </a:schemeClr>
              </a:solidFill>
              <a:cs typeface="Arial"/>
            </a:endParaRPr>
          </a:p>
          <a:p>
            <a:endParaRPr lang="en-US" dirty="0">
              <a:solidFill>
                <a:schemeClr val="tx1">
                  <a:lumMod val="75000"/>
                  <a:lumOff val="25000"/>
                </a:schemeClr>
              </a:solidFill>
            </a:endParaRPr>
          </a:p>
        </p:txBody>
      </p:sp>
      <p:pic>
        <p:nvPicPr>
          <p:cNvPr id="10" name="Picture 9" descr="A picture containing timeline&#10;&#10;Description automatically generated">
            <a:extLst>
              <a:ext uri="{FF2B5EF4-FFF2-40B4-BE49-F238E27FC236}">
                <a16:creationId xmlns:a16="http://schemas.microsoft.com/office/drawing/2014/main" id="{F7B3A434-4EDF-2B48-B22E-97025E1E57F8}"/>
              </a:ext>
            </a:extLst>
          </p:cNvPr>
          <p:cNvPicPr>
            <a:picLocks noChangeAspect="1"/>
          </p:cNvPicPr>
          <p:nvPr/>
        </p:nvPicPr>
        <p:blipFill>
          <a:blip r:embed="rId2"/>
          <a:stretch>
            <a:fillRect/>
          </a:stretch>
        </p:blipFill>
        <p:spPr>
          <a:xfrm>
            <a:off x="798970" y="1245704"/>
            <a:ext cx="10745330" cy="2198035"/>
          </a:xfrm>
          <a:prstGeom prst="rect">
            <a:avLst/>
          </a:prstGeom>
        </p:spPr>
      </p:pic>
      <p:sp>
        <p:nvSpPr>
          <p:cNvPr id="6" name="Rectangle 5">
            <a:extLst>
              <a:ext uri="{FF2B5EF4-FFF2-40B4-BE49-F238E27FC236}">
                <a16:creationId xmlns:a16="http://schemas.microsoft.com/office/drawing/2014/main" id="{A1ED2059-0E92-C049-BADE-6F62A32C156D}"/>
              </a:ext>
            </a:extLst>
          </p:cNvPr>
          <p:cNvSpPr/>
          <p:nvPr/>
        </p:nvSpPr>
        <p:spPr>
          <a:xfrm>
            <a:off x="620486" y="6052853"/>
            <a:ext cx="4016828" cy="276999"/>
          </a:xfrm>
          <a:prstGeom prst="rect">
            <a:avLst/>
          </a:prstGeom>
        </p:spPr>
        <p:txBody>
          <a:bodyPr wrap="square">
            <a:spAutoFit/>
          </a:bodyPr>
          <a:lstStyle/>
          <a:p>
            <a:pPr lvl="0" algn="just"/>
            <a:r>
              <a:rPr lang="en-US" sz="1200" u="sng" dirty="0">
                <a:solidFill>
                  <a:srgbClr val="0000FF"/>
                </a:solidFill>
                <a:latin typeface="Times New Roman" panose="02020603050405020304" pitchFamily="18" charset="0"/>
                <a:ea typeface="Times New Roman" panose="02020603050405020304" pitchFamily="18" charset="0"/>
                <a:hlinkClick r:id="rId3"/>
              </a:rPr>
              <a:t>https://en.wikipedia.org/wiki/SARS-CoV-2_Delta_variant</a:t>
            </a:r>
            <a:r>
              <a:rPr lang="en-US" sz="1200" dirty="0">
                <a:latin typeface="Times New Roman" panose="02020603050405020304" pitchFamily="18" charset="0"/>
                <a:ea typeface="Times New Roman" panose="02020603050405020304" pitchFamily="18" charset="0"/>
              </a:rPr>
              <a:t> </a:t>
            </a:r>
            <a:endParaRPr lang="en-DE" sz="12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5403179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blinds(horizontal)">
                                      <p:cBhvr>
                                        <p:cTn id="17" dur="500"/>
                                        <p:tgtEl>
                                          <p:spTgt spid="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xEl>
                                              <p:pRg st="2" end="2"/>
                                            </p:txEl>
                                          </p:spTgt>
                                        </p:tgtEl>
                                        <p:attrNameLst>
                                          <p:attrName>style.visibility</p:attrName>
                                        </p:attrNameLst>
                                      </p:cBhvr>
                                      <p:to>
                                        <p:strVal val="visible"/>
                                      </p:to>
                                    </p:set>
                                    <p:animEffect transition="in" filter="blinds(horizontal)">
                                      <p:cBhvr>
                                        <p:cTn id="22" dur="500"/>
                                        <p:tgtEl>
                                          <p:spTgt spid="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blinds(horizontal)">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blinds(horizontal)">
                                      <p:cBhvr>
                                        <p:cTn id="32" dur="500"/>
                                        <p:tgtEl>
                                          <p:spTgt spid="5">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blinds(horizontal)">
                                      <p:cBhvr>
                                        <p:cTn id="3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DAE6B-14C3-4A96-BE7E-F4E088F01CD0}"/>
              </a:ext>
            </a:extLst>
          </p:cNvPr>
          <p:cNvSpPr>
            <a:spLocks noGrp="1"/>
          </p:cNvSpPr>
          <p:nvPr>
            <p:ph type="title"/>
          </p:nvPr>
        </p:nvSpPr>
        <p:spPr/>
        <p:txBody>
          <a:bodyPr/>
          <a:lstStyle/>
          <a:p>
            <a:r>
              <a:rPr lang="en-IN" dirty="0"/>
              <a:t>Short-term Prediction of COVID-19 cases and deaths due to Delta Variant</a:t>
            </a:r>
          </a:p>
        </p:txBody>
      </p:sp>
      <p:sp>
        <p:nvSpPr>
          <p:cNvPr id="3" name="Text Placeholder 2">
            <a:extLst>
              <a:ext uri="{FF2B5EF4-FFF2-40B4-BE49-F238E27FC236}">
                <a16:creationId xmlns:a16="http://schemas.microsoft.com/office/drawing/2014/main" id="{DCBBAAB5-CBB8-43B8-9640-F3E245A8A393}"/>
              </a:ext>
            </a:extLst>
          </p:cNvPr>
          <p:cNvSpPr>
            <a:spLocks noGrp="1"/>
          </p:cNvSpPr>
          <p:nvPr>
            <p:ph type="body" sz="quarter" idx="13"/>
          </p:nvPr>
        </p:nvSpPr>
        <p:spPr/>
        <p:txBody>
          <a:bodyPr/>
          <a:lstStyle/>
          <a:p>
            <a:r>
              <a:rPr lang="en-IN" dirty="0"/>
              <a:t>Polynomial Regression Model </a:t>
            </a:r>
          </a:p>
        </p:txBody>
      </p:sp>
      <p:pic>
        <p:nvPicPr>
          <p:cNvPr id="12" name="Content Placeholder 11">
            <a:extLst>
              <a:ext uri="{FF2B5EF4-FFF2-40B4-BE49-F238E27FC236}">
                <a16:creationId xmlns:a16="http://schemas.microsoft.com/office/drawing/2014/main" id="{8DC4D8F5-0DB8-433B-BE09-6E86AD70A0F6}"/>
              </a:ext>
            </a:extLst>
          </p:cNvPr>
          <p:cNvPicPr>
            <a:picLocks noGrp="1" noChangeAspect="1"/>
          </p:cNvPicPr>
          <p:nvPr>
            <p:ph sz="quarter" idx="25"/>
          </p:nvPr>
        </p:nvPicPr>
        <p:blipFill>
          <a:blip r:embed="rId2"/>
          <a:stretch>
            <a:fillRect/>
          </a:stretch>
        </p:blipFill>
        <p:spPr>
          <a:xfrm>
            <a:off x="6096407" y="1424905"/>
            <a:ext cx="5805223" cy="3516884"/>
          </a:xfrm>
        </p:spPr>
      </p:pic>
      <p:sp>
        <p:nvSpPr>
          <p:cNvPr id="7" name="Slide Number Placeholder 6">
            <a:extLst>
              <a:ext uri="{FF2B5EF4-FFF2-40B4-BE49-F238E27FC236}">
                <a16:creationId xmlns:a16="http://schemas.microsoft.com/office/drawing/2014/main" id="{8EE6B981-E91E-49A3-8C8A-418486C90804}"/>
              </a:ext>
            </a:extLst>
          </p:cNvPr>
          <p:cNvSpPr>
            <a:spLocks noGrp="1"/>
          </p:cNvSpPr>
          <p:nvPr>
            <p:ph type="sldNum" sz="quarter" idx="11"/>
          </p:nvPr>
        </p:nvSpPr>
        <p:spPr/>
        <p:txBody>
          <a:bodyPr/>
          <a:lstStyle/>
          <a:p>
            <a:fld id="{65685BD5-7F70-499C-8F04-1460C72EE5D6}" type="slidenum">
              <a:rPr lang="de-DE" noProof="0" smtClean="0"/>
              <a:pPr/>
              <a:t>40</a:t>
            </a:fld>
            <a:endParaRPr lang="de-DE" noProof="0"/>
          </a:p>
        </p:txBody>
      </p:sp>
      <p:pic>
        <p:nvPicPr>
          <p:cNvPr id="10" name="Content Placeholder 9">
            <a:extLst>
              <a:ext uri="{FF2B5EF4-FFF2-40B4-BE49-F238E27FC236}">
                <a16:creationId xmlns:a16="http://schemas.microsoft.com/office/drawing/2014/main" id="{82BC7F1A-39AB-4CEE-B8D7-C6DE363A076D}"/>
              </a:ext>
            </a:extLst>
          </p:cNvPr>
          <p:cNvPicPr>
            <a:picLocks noGrp="1" noChangeAspect="1"/>
          </p:cNvPicPr>
          <p:nvPr>
            <p:ph sz="quarter" idx="24"/>
          </p:nvPr>
        </p:nvPicPr>
        <p:blipFill>
          <a:blip r:embed="rId3"/>
          <a:stretch>
            <a:fillRect/>
          </a:stretch>
        </p:blipFill>
        <p:spPr>
          <a:xfrm>
            <a:off x="290370" y="1390255"/>
            <a:ext cx="5805223" cy="3586184"/>
          </a:xfrm>
          <a:prstGeom prst="rect">
            <a:avLst/>
          </a:prstGeom>
        </p:spPr>
      </p:pic>
      <p:sp>
        <p:nvSpPr>
          <p:cNvPr id="13" name="Content Placeholder 11">
            <a:extLst>
              <a:ext uri="{FF2B5EF4-FFF2-40B4-BE49-F238E27FC236}">
                <a16:creationId xmlns:a16="http://schemas.microsoft.com/office/drawing/2014/main" id="{817C7623-200A-4BA4-BCB0-6EB1B065DD30}"/>
              </a:ext>
            </a:extLst>
          </p:cNvPr>
          <p:cNvSpPr txBox="1">
            <a:spLocks/>
          </p:cNvSpPr>
          <p:nvPr/>
        </p:nvSpPr>
        <p:spPr>
          <a:xfrm>
            <a:off x="539664" y="5156641"/>
            <a:ext cx="10890336" cy="1053157"/>
          </a:xfrm>
          <a:prstGeom prst="rect">
            <a:avLst/>
          </a:prstGeom>
        </p:spPr>
        <p:txBody>
          <a:bodyPr/>
          <a:lstStyle>
            <a:lvl1pPr marL="27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1pPr>
            <a:lvl2pPr marL="54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81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3pPr>
            <a:lvl4pPr marL="108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4pPr>
            <a:lvl5pPr marL="135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The Polynomial Regression Model presents promising results with low error rates compared to linear regression model but requires hyperparameter tuning with degree=4. </a:t>
            </a:r>
          </a:p>
          <a:p>
            <a:r>
              <a:rPr lang="en-IN" dirty="0"/>
              <a:t>This model is suitable for short-term prediction of COVID-19 cases and deaths due to Delta Variant	</a:t>
            </a:r>
          </a:p>
        </p:txBody>
      </p:sp>
      <p:sp>
        <p:nvSpPr>
          <p:cNvPr id="14" name="Footer Placeholder 4">
            <a:extLst>
              <a:ext uri="{FF2B5EF4-FFF2-40B4-BE49-F238E27FC236}">
                <a16:creationId xmlns:a16="http://schemas.microsoft.com/office/drawing/2014/main" id="{74B9402C-A7E2-48B4-A2F9-A848EEB10696}"/>
              </a:ext>
            </a:extLst>
          </p:cNvPr>
          <p:cNvSpPr txBox="1">
            <a:spLocks/>
          </p:cNvSpPr>
          <p:nvPr/>
        </p:nvSpPr>
        <p:spPr bwMode="gray">
          <a:xfrm>
            <a:off x="1015957" y="6389537"/>
            <a:ext cx="4968875" cy="288925"/>
          </a:xfrm>
          <a:prstGeom prst="rect">
            <a:avLst/>
          </a:prstGeom>
        </p:spPr>
        <p:txBody>
          <a:bodyPr vert="horz" lIns="0" tIns="0" rIns="0" bIns="0" rtlCol="0" anchor="ctr"/>
          <a:lstStyle>
            <a:defPPr>
              <a:defRPr lang="de-DE"/>
            </a:defPPr>
            <a:lvl1pPr marL="0" algn="l" defTabSz="914400" rtl="0" eaLnBrk="1" latinLnBrk="0" hangingPunct="1">
              <a:defRPr sz="1000"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Digital Tools for Strategic Planning (DOORSTEP) | August 13, 2021</a:t>
            </a:r>
            <a:endParaRPr lang="de-DE" dirty="0"/>
          </a:p>
        </p:txBody>
      </p:sp>
    </p:spTree>
    <p:extLst>
      <p:ext uri="{BB962C8B-B14F-4D97-AF65-F5344CB8AC3E}">
        <p14:creationId xmlns:p14="http://schemas.microsoft.com/office/powerpoint/2010/main" val="1203187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6BC33-9628-4BE2-877C-C82CCDD1ADCB}"/>
              </a:ext>
            </a:extLst>
          </p:cNvPr>
          <p:cNvSpPr>
            <a:spLocks noGrp="1"/>
          </p:cNvSpPr>
          <p:nvPr>
            <p:ph type="title"/>
          </p:nvPr>
        </p:nvSpPr>
        <p:spPr/>
        <p:txBody>
          <a:bodyPr/>
          <a:lstStyle/>
          <a:p>
            <a:pPr>
              <a:buClr>
                <a:schemeClr val="bg1"/>
              </a:buClr>
            </a:pPr>
            <a:r>
              <a:rPr lang="en-IN" dirty="0"/>
              <a:t>SEIR Model for Forecasting of COVID-19 Cases and Deaths</a:t>
            </a:r>
          </a:p>
        </p:txBody>
      </p:sp>
      <p:sp>
        <p:nvSpPr>
          <p:cNvPr id="3" name="Text Placeholder 2">
            <a:extLst>
              <a:ext uri="{FF2B5EF4-FFF2-40B4-BE49-F238E27FC236}">
                <a16:creationId xmlns:a16="http://schemas.microsoft.com/office/drawing/2014/main" id="{6146C3B0-759A-470D-952E-0ADDE7ED3CC8}"/>
              </a:ext>
            </a:extLst>
          </p:cNvPr>
          <p:cNvSpPr>
            <a:spLocks noGrp="1"/>
          </p:cNvSpPr>
          <p:nvPr>
            <p:ph type="body" sz="quarter" idx="13"/>
          </p:nvPr>
        </p:nvSpPr>
        <p:spPr/>
        <p:txBody>
          <a:bodyPr/>
          <a:lstStyle/>
          <a:p>
            <a:r>
              <a:rPr lang="en-IN" dirty="0"/>
              <a:t>Modelling the Transmission of Delta Variant</a:t>
            </a:r>
          </a:p>
        </p:txBody>
      </p:sp>
      <p:pic>
        <p:nvPicPr>
          <p:cNvPr id="9" name="Content Placeholder 8">
            <a:extLst>
              <a:ext uri="{FF2B5EF4-FFF2-40B4-BE49-F238E27FC236}">
                <a16:creationId xmlns:a16="http://schemas.microsoft.com/office/drawing/2014/main" id="{1595EE44-69A9-4E00-824C-ECB5DBBA024C}"/>
              </a:ext>
            </a:extLst>
          </p:cNvPr>
          <p:cNvPicPr>
            <a:picLocks noGrp="1" noChangeAspect="1"/>
          </p:cNvPicPr>
          <p:nvPr>
            <p:ph sz="quarter" idx="24"/>
          </p:nvPr>
        </p:nvPicPr>
        <p:blipFill>
          <a:blip r:embed="rId2"/>
          <a:stretch>
            <a:fillRect/>
          </a:stretch>
        </p:blipFill>
        <p:spPr>
          <a:xfrm>
            <a:off x="1126821" y="1224000"/>
            <a:ext cx="9017403" cy="4887360"/>
          </a:xfrm>
        </p:spPr>
      </p:pic>
      <p:sp>
        <p:nvSpPr>
          <p:cNvPr id="6" name="Footer Placeholder 5">
            <a:extLst>
              <a:ext uri="{FF2B5EF4-FFF2-40B4-BE49-F238E27FC236}">
                <a16:creationId xmlns:a16="http://schemas.microsoft.com/office/drawing/2014/main" id="{FFB21D89-FBCF-41E7-8C7A-0A3F1FE9C8C8}"/>
              </a:ext>
            </a:extLst>
          </p:cNvPr>
          <p:cNvSpPr>
            <a:spLocks noGrp="1"/>
          </p:cNvSpPr>
          <p:nvPr>
            <p:ph type="ftr" sz="quarter" idx="10"/>
          </p:nvPr>
        </p:nvSpPr>
        <p:spPr>
          <a:xfrm>
            <a:off x="1029144" y="6101809"/>
            <a:ext cx="4969177" cy="288000"/>
          </a:xfrm>
        </p:spPr>
        <p:txBody>
          <a:bodyPr/>
          <a:lstStyle/>
          <a:p>
            <a:r>
              <a:rPr lang="de-DE" noProof="0" dirty="0"/>
              <a:t>Source: </a:t>
            </a:r>
            <a:r>
              <a:rPr lang="en-US" dirty="0">
                <a:hlinkClick r:id="rId3"/>
              </a:rPr>
              <a:t>Covid's Delta Variant: What We Know - The New York Times (nytimes.com)</a:t>
            </a:r>
            <a:endParaRPr lang="de-DE" noProof="0" dirty="0"/>
          </a:p>
        </p:txBody>
      </p:sp>
      <p:sp>
        <p:nvSpPr>
          <p:cNvPr id="7" name="Slide Number Placeholder 6">
            <a:extLst>
              <a:ext uri="{FF2B5EF4-FFF2-40B4-BE49-F238E27FC236}">
                <a16:creationId xmlns:a16="http://schemas.microsoft.com/office/drawing/2014/main" id="{6CBADED1-8180-4297-A944-EF2984EBE59D}"/>
              </a:ext>
            </a:extLst>
          </p:cNvPr>
          <p:cNvSpPr>
            <a:spLocks noGrp="1"/>
          </p:cNvSpPr>
          <p:nvPr>
            <p:ph type="sldNum" sz="quarter" idx="11"/>
          </p:nvPr>
        </p:nvSpPr>
        <p:spPr/>
        <p:txBody>
          <a:bodyPr/>
          <a:lstStyle/>
          <a:p>
            <a:fld id="{65685BD5-7F70-499C-8F04-1460C72EE5D6}" type="slidenum">
              <a:rPr lang="de-DE" noProof="0" smtClean="0"/>
              <a:pPr/>
              <a:t>41</a:t>
            </a:fld>
            <a:endParaRPr lang="de-DE" noProof="0"/>
          </a:p>
        </p:txBody>
      </p:sp>
      <p:sp>
        <p:nvSpPr>
          <p:cNvPr id="13" name="Footer Placeholder 4">
            <a:extLst>
              <a:ext uri="{FF2B5EF4-FFF2-40B4-BE49-F238E27FC236}">
                <a16:creationId xmlns:a16="http://schemas.microsoft.com/office/drawing/2014/main" id="{8E68A3D9-673F-4A2E-B025-BF269EA386A4}"/>
              </a:ext>
            </a:extLst>
          </p:cNvPr>
          <p:cNvSpPr txBox="1">
            <a:spLocks/>
          </p:cNvSpPr>
          <p:nvPr/>
        </p:nvSpPr>
        <p:spPr bwMode="gray">
          <a:xfrm>
            <a:off x="1029446" y="6390000"/>
            <a:ext cx="4968875" cy="288925"/>
          </a:xfrm>
          <a:prstGeom prst="rect">
            <a:avLst/>
          </a:prstGeom>
        </p:spPr>
        <p:txBody>
          <a:bodyPr vert="horz" lIns="0" tIns="0" rIns="0" bIns="0" rtlCol="0" anchor="ctr"/>
          <a:lstStyle>
            <a:defPPr>
              <a:defRPr lang="de-DE"/>
            </a:defPPr>
            <a:lvl1pPr marL="0" algn="l" defTabSz="914400" rtl="0" eaLnBrk="1" latinLnBrk="0" hangingPunct="1">
              <a:defRPr sz="1000"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Digital Tools for Strategic Planning (DOORSTEP) | August 13, 2021</a:t>
            </a:r>
            <a:endParaRPr lang="de-DE" dirty="0"/>
          </a:p>
        </p:txBody>
      </p:sp>
    </p:spTree>
    <p:extLst>
      <p:ext uri="{BB962C8B-B14F-4D97-AF65-F5344CB8AC3E}">
        <p14:creationId xmlns:p14="http://schemas.microsoft.com/office/powerpoint/2010/main" val="922754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C7225-455D-4157-8B93-F8B9A09B7FE7}"/>
              </a:ext>
            </a:extLst>
          </p:cNvPr>
          <p:cNvSpPr>
            <a:spLocks noGrp="1"/>
          </p:cNvSpPr>
          <p:nvPr>
            <p:ph type="title"/>
          </p:nvPr>
        </p:nvSpPr>
        <p:spPr/>
        <p:txBody>
          <a:bodyPr/>
          <a:lstStyle/>
          <a:p>
            <a:r>
              <a:rPr lang="en-IN" dirty="0"/>
              <a:t>SEIR Model for Forecasting of COVID-19 Cases and Deaths</a:t>
            </a:r>
          </a:p>
        </p:txBody>
      </p:sp>
      <p:sp>
        <p:nvSpPr>
          <p:cNvPr id="3" name="Text Placeholder 2">
            <a:extLst>
              <a:ext uri="{FF2B5EF4-FFF2-40B4-BE49-F238E27FC236}">
                <a16:creationId xmlns:a16="http://schemas.microsoft.com/office/drawing/2014/main" id="{7A9D2122-10D7-43B7-A571-87E362790C42}"/>
              </a:ext>
            </a:extLst>
          </p:cNvPr>
          <p:cNvSpPr>
            <a:spLocks noGrp="1"/>
          </p:cNvSpPr>
          <p:nvPr>
            <p:ph type="body" sz="quarter" idx="13"/>
          </p:nvPr>
        </p:nvSpPr>
        <p:spPr/>
        <p:txBody>
          <a:bodyPr/>
          <a:lstStyle/>
          <a:p>
            <a:r>
              <a:rPr lang="en-IN" dirty="0"/>
              <a:t>The SEIR Model Framework for COVID-19 Dynamics</a:t>
            </a:r>
          </a:p>
        </p:txBody>
      </p:sp>
      <p:sp>
        <p:nvSpPr>
          <p:cNvPr id="5" name="Content Placeholder 4">
            <a:extLst>
              <a:ext uri="{FF2B5EF4-FFF2-40B4-BE49-F238E27FC236}">
                <a16:creationId xmlns:a16="http://schemas.microsoft.com/office/drawing/2014/main" id="{6DC316D2-7BCE-4A03-8F72-D92CEE92872C}"/>
              </a:ext>
            </a:extLst>
          </p:cNvPr>
          <p:cNvSpPr>
            <a:spLocks noGrp="1"/>
          </p:cNvSpPr>
          <p:nvPr>
            <p:ph sz="quarter" idx="25"/>
          </p:nvPr>
        </p:nvSpPr>
        <p:spPr>
          <a:xfrm>
            <a:off x="5075854" y="2205047"/>
            <a:ext cx="5570376" cy="1386004"/>
          </a:xfrm>
        </p:spPr>
        <p:txBody>
          <a:bodyPr/>
          <a:lstStyle/>
          <a:p>
            <a:pPr>
              <a:spcBef>
                <a:spcPct val="20000"/>
              </a:spcBef>
              <a:buFont typeface="Symbol" panose="05050102010706020507" pitchFamily="18" charset="2"/>
              <a:buNone/>
            </a:pPr>
            <a:r>
              <a:rPr lang="en-US" altLang="en-US" sz="1600" b="1" dirty="0">
                <a:solidFill>
                  <a:schemeClr val="tx1"/>
                </a:solidFill>
                <a:latin typeface="Symbol" panose="05050102010706020507" pitchFamily="18" charset="2"/>
              </a:rPr>
              <a:t>l</a:t>
            </a:r>
            <a:r>
              <a:rPr lang="en-US" altLang="en-US" sz="1600" b="1" dirty="0">
                <a:solidFill>
                  <a:schemeClr val="tx1"/>
                </a:solidFill>
              </a:rPr>
              <a:t>	</a:t>
            </a:r>
            <a:r>
              <a:rPr lang="en-US" altLang="en-US" sz="1600" dirty="0">
                <a:solidFill>
                  <a:schemeClr val="tx1"/>
                </a:solidFill>
              </a:rPr>
              <a:t>“Force of infection”</a:t>
            </a:r>
          </a:p>
          <a:p>
            <a:pPr lvl="1">
              <a:spcBef>
                <a:spcPct val="20000"/>
              </a:spcBef>
              <a:buFont typeface="Symbol" panose="05050102010706020507" pitchFamily="18" charset="2"/>
              <a:buNone/>
            </a:pPr>
            <a:r>
              <a:rPr lang="en-US" altLang="en-US" sz="1600" dirty="0">
                <a:solidFill>
                  <a:schemeClr val="tx1"/>
                </a:solidFill>
              </a:rPr>
              <a:t>		= </a:t>
            </a:r>
            <a:r>
              <a:rPr lang="en-US" altLang="en-US" sz="1600" i="1" dirty="0">
                <a:solidFill>
                  <a:schemeClr val="tx1"/>
                </a:solidFill>
                <a:latin typeface="Symbol" panose="05050102010706020507" pitchFamily="18" charset="2"/>
              </a:rPr>
              <a:t>b</a:t>
            </a:r>
            <a:r>
              <a:rPr lang="en-US" altLang="en-US" sz="1600" i="1" dirty="0">
                <a:solidFill>
                  <a:schemeClr val="tx1"/>
                </a:solidFill>
              </a:rPr>
              <a:t> </a:t>
            </a:r>
            <a:r>
              <a:rPr lang="en-US" altLang="en-US" sz="1600" i="1" dirty="0">
                <a:solidFill>
                  <a:schemeClr val="tx1"/>
                </a:solidFill>
                <a:latin typeface="Times New Roman" panose="02020603050405020304" pitchFamily="18" charset="0"/>
              </a:rPr>
              <a:t>I</a:t>
            </a:r>
            <a:r>
              <a:rPr lang="en-US" altLang="en-US" sz="1600" dirty="0">
                <a:solidFill>
                  <a:schemeClr val="tx1"/>
                </a:solidFill>
              </a:rPr>
              <a:t>  under density-dependent transmission</a:t>
            </a:r>
          </a:p>
          <a:p>
            <a:pPr lvl="1">
              <a:spcBef>
                <a:spcPct val="20000"/>
              </a:spcBef>
              <a:buFont typeface="Symbol" panose="05050102010706020507" pitchFamily="18" charset="2"/>
              <a:buNone/>
            </a:pPr>
            <a:r>
              <a:rPr lang="en-US" altLang="en-US" sz="1600" dirty="0">
                <a:solidFill>
                  <a:schemeClr val="tx1"/>
                </a:solidFill>
              </a:rPr>
              <a:t>		= </a:t>
            </a:r>
            <a:r>
              <a:rPr lang="en-US" altLang="en-US" sz="1600" i="1" dirty="0">
                <a:solidFill>
                  <a:schemeClr val="tx1"/>
                </a:solidFill>
                <a:latin typeface="Symbol" panose="05050102010706020507" pitchFamily="18" charset="2"/>
              </a:rPr>
              <a:t>b</a:t>
            </a:r>
            <a:r>
              <a:rPr lang="en-US" altLang="en-US" sz="1600" i="1" dirty="0">
                <a:solidFill>
                  <a:schemeClr val="tx1"/>
                </a:solidFill>
              </a:rPr>
              <a:t> </a:t>
            </a:r>
            <a:r>
              <a:rPr lang="en-US" altLang="en-US" sz="1600" i="1" dirty="0">
                <a:solidFill>
                  <a:schemeClr val="tx1"/>
                </a:solidFill>
                <a:latin typeface="Times New Roman" panose="02020603050405020304" pitchFamily="18" charset="0"/>
              </a:rPr>
              <a:t>I/N</a:t>
            </a:r>
            <a:r>
              <a:rPr lang="en-US" altLang="en-US" sz="1600" dirty="0">
                <a:solidFill>
                  <a:schemeClr val="tx1"/>
                </a:solidFill>
              </a:rPr>
              <a:t> under frequency-dependent transmission</a:t>
            </a:r>
          </a:p>
          <a:p>
            <a:pPr marL="0" indent="0">
              <a:spcBef>
                <a:spcPct val="20000"/>
              </a:spcBef>
              <a:buNone/>
            </a:pPr>
            <a:r>
              <a:rPr lang="en-US" altLang="en-US" sz="1600" b="1" i="1" dirty="0">
                <a:solidFill>
                  <a:schemeClr val="tx1"/>
                </a:solidFill>
                <a:latin typeface="Symbol" panose="05050102010706020507" pitchFamily="18" charset="2"/>
              </a:rPr>
              <a:t>n  - </a:t>
            </a:r>
            <a:r>
              <a:rPr lang="en-US" altLang="en-US" sz="1600" dirty="0">
                <a:solidFill>
                  <a:schemeClr val="tx1"/>
                </a:solidFill>
              </a:rPr>
              <a:t>Rate of progression to infectious state = 1/latent period</a:t>
            </a:r>
          </a:p>
          <a:p>
            <a:pPr marL="0" indent="0">
              <a:spcBef>
                <a:spcPct val="20000"/>
              </a:spcBef>
              <a:buNone/>
            </a:pPr>
            <a:r>
              <a:rPr lang="en-US" altLang="en-US" sz="1600" b="1" i="1" dirty="0">
                <a:solidFill>
                  <a:schemeClr val="tx1"/>
                </a:solidFill>
                <a:latin typeface="Symbol" panose="05050102010706020507" pitchFamily="18" charset="2"/>
              </a:rPr>
              <a:t>g  - </a:t>
            </a:r>
            <a:r>
              <a:rPr lang="en-US" altLang="en-US" sz="1600" dirty="0">
                <a:solidFill>
                  <a:schemeClr val="tx1"/>
                </a:solidFill>
              </a:rPr>
              <a:t>Rate of recovery = 1/infectious period</a:t>
            </a:r>
          </a:p>
        </p:txBody>
      </p:sp>
      <p:sp>
        <p:nvSpPr>
          <p:cNvPr id="7" name="Slide Number Placeholder 6">
            <a:extLst>
              <a:ext uri="{FF2B5EF4-FFF2-40B4-BE49-F238E27FC236}">
                <a16:creationId xmlns:a16="http://schemas.microsoft.com/office/drawing/2014/main" id="{3839AB96-6047-4CF4-8228-442AEDF96DF1}"/>
              </a:ext>
            </a:extLst>
          </p:cNvPr>
          <p:cNvSpPr>
            <a:spLocks noGrp="1"/>
          </p:cNvSpPr>
          <p:nvPr>
            <p:ph type="sldNum" sz="quarter" idx="11"/>
          </p:nvPr>
        </p:nvSpPr>
        <p:spPr/>
        <p:txBody>
          <a:bodyPr/>
          <a:lstStyle/>
          <a:p>
            <a:fld id="{65685BD5-7F70-499C-8F04-1460C72EE5D6}" type="slidenum">
              <a:rPr lang="de-DE" noProof="0" smtClean="0"/>
              <a:pPr/>
              <a:t>42</a:t>
            </a:fld>
            <a:endParaRPr lang="de-DE" noProof="0"/>
          </a:p>
        </p:txBody>
      </p:sp>
      <p:sp>
        <p:nvSpPr>
          <p:cNvPr id="9" name="Content Placeholder 4">
            <a:extLst>
              <a:ext uri="{FF2B5EF4-FFF2-40B4-BE49-F238E27FC236}">
                <a16:creationId xmlns:a16="http://schemas.microsoft.com/office/drawing/2014/main" id="{2B428827-76FA-4698-91F6-DAF91CC739B6}"/>
              </a:ext>
            </a:extLst>
          </p:cNvPr>
          <p:cNvSpPr txBox="1">
            <a:spLocks/>
          </p:cNvSpPr>
          <p:nvPr/>
        </p:nvSpPr>
        <p:spPr bwMode="gray">
          <a:xfrm>
            <a:off x="766900" y="2205047"/>
            <a:ext cx="3806548" cy="3682738"/>
          </a:xfrm>
          <a:prstGeom prst="rect">
            <a:avLst/>
          </a:prstGeom>
        </p:spPr>
        <p:txBody>
          <a:bodyPr vert="horz" lIns="0" tIns="0" rIns="0" bIns="0" rtlCol="0">
            <a:noAutofit/>
          </a:bodyPr>
          <a:lstStyle>
            <a:lvl1pPr marL="27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1pPr>
            <a:lvl2pPr marL="54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81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3pPr>
            <a:lvl4pPr marL="108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4pPr>
            <a:lvl5pPr marL="135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ct val="20000"/>
              </a:spcBef>
            </a:pPr>
            <a:r>
              <a:rPr lang="en-US" altLang="en-US" sz="1600" b="1" dirty="0"/>
              <a:t>Susceptible: I</a:t>
            </a:r>
            <a:r>
              <a:rPr lang="en-US" altLang="en-US" sz="1600" dirty="0"/>
              <a:t>ndividuals who are not yet affected by COVID-19, but susceptible to the disease.</a:t>
            </a:r>
          </a:p>
          <a:p>
            <a:pPr>
              <a:spcBef>
                <a:spcPct val="20000"/>
              </a:spcBef>
            </a:pPr>
            <a:endParaRPr lang="en-US" altLang="en-US" sz="1600" dirty="0"/>
          </a:p>
          <a:p>
            <a:pPr>
              <a:spcBef>
                <a:spcPct val="20000"/>
              </a:spcBef>
            </a:pPr>
            <a:r>
              <a:rPr lang="en-US" altLang="en-US" sz="1600" b="1" dirty="0"/>
              <a:t>Exposed: </a:t>
            </a:r>
            <a:r>
              <a:rPr lang="en-US" altLang="en-US" sz="1600" dirty="0"/>
              <a:t>Individuals who are infected by COVID-19, but not yet infectious themselves</a:t>
            </a:r>
          </a:p>
          <a:p>
            <a:pPr>
              <a:spcBef>
                <a:spcPct val="20000"/>
              </a:spcBef>
            </a:pPr>
            <a:endParaRPr lang="en-US" altLang="en-US" sz="1600" dirty="0"/>
          </a:p>
          <a:p>
            <a:pPr>
              <a:spcBef>
                <a:spcPct val="20000"/>
              </a:spcBef>
            </a:pPr>
            <a:r>
              <a:rPr lang="en-US" altLang="en-US" sz="1600" b="1" dirty="0"/>
              <a:t>Infectious: </a:t>
            </a:r>
            <a:r>
              <a:rPr lang="en-US" altLang="en-US" sz="1600" dirty="0"/>
              <a:t>Individuals who have been infected by COVID-19 and capable of spreading the virus</a:t>
            </a:r>
          </a:p>
          <a:p>
            <a:pPr>
              <a:spcBef>
                <a:spcPct val="20000"/>
              </a:spcBef>
            </a:pPr>
            <a:endParaRPr lang="en-US" altLang="en-US" sz="1600" b="1" dirty="0"/>
          </a:p>
          <a:p>
            <a:pPr>
              <a:spcBef>
                <a:spcPct val="20000"/>
              </a:spcBef>
            </a:pPr>
            <a:r>
              <a:rPr lang="en-US" altLang="en-US" sz="1600" b="1" dirty="0"/>
              <a:t>Recovered: </a:t>
            </a:r>
            <a:r>
              <a:rPr lang="en-US" altLang="en-US" sz="1600" dirty="0"/>
              <a:t>Individuals who are immune (or dead) that don’t contribute to further COVID-19 transmission</a:t>
            </a:r>
            <a:endParaRPr lang="en-IN" sz="1600" dirty="0"/>
          </a:p>
        </p:txBody>
      </p:sp>
      <p:pic>
        <p:nvPicPr>
          <p:cNvPr id="16" name="Picture 15">
            <a:extLst>
              <a:ext uri="{FF2B5EF4-FFF2-40B4-BE49-F238E27FC236}">
                <a16:creationId xmlns:a16="http://schemas.microsoft.com/office/drawing/2014/main" id="{0495FC72-B92F-42C5-A357-B6BBEB5BC6AC}"/>
              </a:ext>
            </a:extLst>
          </p:cNvPr>
          <p:cNvPicPr>
            <a:picLocks noChangeAspect="1"/>
          </p:cNvPicPr>
          <p:nvPr/>
        </p:nvPicPr>
        <p:blipFill>
          <a:blip r:embed="rId3"/>
          <a:stretch>
            <a:fillRect/>
          </a:stretch>
        </p:blipFill>
        <p:spPr>
          <a:xfrm>
            <a:off x="1726163" y="1180538"/>
            <a:ext cx="7767344" cy="851709"/>
          </a:xfrm>
          <a:prstGeom prst="rect">
            <a:avLst/>
          </a:prstGeom>
        </p:spPr>
      </p:pic>
      <p:pic>
        <p:nvPicPr>
          <p:cNvPr id="20" name="Picture 19">
            <a:extLst>
              <a:ext uri="{FF2B5EF4-FFF2-40B4-BE49-F238E27FC236}">
                <a16:creationId xmlns:a16="http://schemas.microsoft.com/office/drawing/2014/main" id="{91ED4EC4-ACC4-4692-9753-27CADEF7F7E0}"/>
              </a:ext>
            </a:extLst>
          </p:cNvPr>
          <p:cNvPicPr>
            <a:picLocks noChangeAspect="1"/>
          </p:cNvPicPr>
          <p:nvPr/>
        </p:nvPicPr>
        <p:blipFill>
          <a:blip r:embed="rId4"/>
          <a:stretch>
            <a:fillRect/>
          </a:stretch>
        </p:blipFill>
        <p:spPr>
          <a:xfrm>
            <a:off x="5075854" y="3706296"/>
            <a:ext cx="1643120" cy="2656734"/>
          </a:xfrm>
          <a:prstGeom prst="rect">
            <a:avLst/>
          </a:prstGeom>
        </p:spPr>
      </p:pic>
      <p:sp>
        <p:nvSpPr>
          <p:cNvPr id="21" name="Double Brace 20">
            <a:extLst>
              <a:ext uri="{FF2B5EF4-FFF2-40B4-BE49-F238E27FC236}">
                <a16:creationId xmlns:a16="http://schemas.microsoft.com/office/drawing/2014/main" id="{F5A42CDC-537F-46B6-BFA7-38C7D4456950}"/>
              </a:ext>
            </a:extLst>
          </p:cNvPr>
          <p:cNvSpPr/>
          <p:nvPr/>
        </p:nvSpPr>
        <p:spPr>
          <a:xfrm>
            <a:off x="4758612" y="3733266"/>
            <a:ext cx="2230017" cy="2629764"/>
          </a:xfrm>
          <a:prstGeom prst="bracePair">
            <a:avLst/>
          </a:prstGeom>
          <a:ln w="19050" cap="flat">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2" name="TextBox 21">
            <a:extLst>
              <a:ext uri="{FF2B5EF4-FFF2-40B4-BE49-F238E27FC236}">
                <a16:creationId xmlns:a16="http://schemas.microsoft.com/office/drawing/2014/main" id="{D5BCDAE3-BD70-4887-813C-347032910BE0}"/>
              </a:ext>
            </a:extLst>
          </p:cNvPr>
          <p:cNvSpPr txBox="1"/>
          <p:nvPr/>
        </p:nvSpPr>
        <p:spPr>
          <a:xfrm>
            <a:off x="7173793" y="4850148"/>
            <a:ext cx="4753479" cy="396000"/>
          </a:xfrm>
          <a:prstGeom prst="rect">
            <a:avLst/>
          </a:prstGeom>
        </p:spPr>
        <p:txBody>
          <a:bodyPr wrap="none" lIns="0" tIns="0" rIns="0" bIns="0" rtlCol="0">
            <a:noAutofit/>
          </a:bodyPr>
          <a:lstStyle/>
          <a:p>
            <a:pPr marL="0" indent="0" algn="l">
              <a:buFontTx/>
              <a:buNone/>
            </a:pPr>
            <a:r>
              <a:rPr lang="en-IN" dirty="0">
                <a:solidFill>
                  <a:schemeClr val="tx1">
                    <a:lumMod val="75000"/>
                    <a:lumOff val="25000"/>
                  </a:schemeClr>
                </a:solidFill>
              </a:rPr>
              <a:t>Differential Equations used for SEIR Modelling</a:t>
            </a:r>
          </a:p>
        </p:txBody>
      </p:sp>
      <p:sp>
        <p:nvSpPr>
          <p:cNvPr id="12" name="Footer Placeholder 4">
            <a:extLst>
              <a:ext uri="{FF2B5EF4-FFF2-40B4-BE49-F238E27FC236}">
                <a16:creationId xmlns:a16="http://schemas.microsoft.com/office/drawing/2014/main" id="{820B1C9C-AD0E-452E-A97B-91F72214ED31}"/>
              </a:ext>
            </a:extLst>
          </p:cNvPr>
          <p:cNvSpPr>
            <a:spLocks noGrp="1"/>
          </p:cNvSpPr>
          <p:nvPr>
            <p:ph type="ftr" sz="quarter" idx="10"/>
          </p:nvPr>
        </p:nvSpPr>
        <p:spPr>
          <a:xfrm>
            <a:off x="1126821" y="6390000"/>
            <a:ext cx="4969177" cy="288000"/>
          </a:xfrm>
        </p:spPr>
        <p:txBody>
          <a:bodyPr/>
          <a:lstStyle/>
          <a:p>
            <a:r>
              <a:rPr lang="en-US" dirty="0"/>
              <a:t>Digital Tools for Strategic Planning (DOORSTEP) | August 13, 2021</a:t>
            </a:r>
            <a:endParaRPr lang="de-DE" dirty="0"/>
          </a:p>
        </p:txBody>
      </p:sp>
      <p:sp>
        <p:nvSpPr>
          <p:cNvPr id="14" name="Footer Placeholder 5">
            <a:extLst>
              <a:ext uri="{FF2B5EF4-FFF2-40B4-BE49-F238E27FC236}">
                <a16:creationId xmlns:a16="http://schemas.microsoft.com/office/drawing/2014/main" id="{DE11A080-4BE4-42C2-9378-9C387EA4A83C}"/>
              </a:ext>
            </a:extLst>
          </p:cNvPr>
          <p:cNvSpPr txBox="1">
            <a:spLocks/>
          </p:cNvSpPr>
          <p:nvPr/>
        </p:nvSpPr>
        <p:spPr bwMode="gray">
          <a:xfrm>
            <a:off x="1084142" y="6204269"/>
            <a:ext cx="3366592" cy="221731"/>
          </a:xfrm>
          <a:prstGeom prst="rect">
            <a:avLst/>
          </a:prstGeom>
        </p:spPr>
        <p:txBody>
          <a:bodyPr vert="horz" lIns="0" tIns="0" rIns="0" bIns="0" rtlCol="0" anchor="ctr"/>
          <a:lstStyle>
            <a:defPPr>
              <a:defRPr lang="de-DE"/>
            </a:defPPr>
            <a:lvl1pPr marL="0" algn="l" defTabSz="914400" rtl="0" eaLnBrk="1" latinLnBrk="0" hangingPunct="1">
              <a:defRPr sz="1000"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Source: </a:t>
            </a:r>
            <a:r>
              <a:rPr lang="en-US" dirty="0">
                <a:hlinkClick r:id="rId5"/>
              </a:rPr>
              <a:t>Compartmental models in epidemiology - </a:t>
            </a:r>
            <a:r>
              <a:rPr lang="en-US" dirty="0" err="1">
                <a:hlinkClick r:id="rId5"/>
              </a:rPr>
              <a:t>Wikiwand</a:t>
            </a:r>
            <a:endParaRPr lang="de-DE" dirty="0"/>
          </a:p>
        </p:txBody>
      </p:sp>
    </p:spTree>
    <p:extLst>
      <p:ext uri="{BB962C8B-B14F-4D97-AF65-F5344CB8AC3E}">
        <p14:creationId xmlns:p14="http://schemas.microsoft.com/office/powerpoint/2010/main" val="2123934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EA1EF-6A43-49A0-A595-A2932D1B12F4}"/>
              </a:ext>
            </a:extLst>
          </p:cNvPr>
          <p:cNvSpPr>
            <a:spLocks noGrp="1"/>
          </p:cNvSpPr>
          <p:nvPr>
            <p:ph type="title"/>
          </p:nvPr>
        </p:nvSpPr>
        <p:spPr/>
        <p:txBody>
          <a:bodyPr/>
          <a:lstStyle/>
          <a:p>
            <a:r>
              <a:rPr lang="en-IN" dirty="0"/>
              <a:t>SEIR Model for Forecasting of COVID-19 Cases and Deaths</a:t>
            </a:r>
          </a:p>
        </p:txBody>
      </p:sp>
      <p:sp>
        <p:nvSpPr>
          <p:cNvPr id="5" name="Content Placeholder 4">
            <a:extLst>
              <a:ext uri="{FF2B5EF4-FFF2-40B4-BE49-F238E27FC236}">
                <a16:creationId xmlns:a16="http://schemas.microsoft.com/office/drawing/2014/main" id="{73CAF84E-1735-428A-A942-E4D76EAD448B}"/>
              </a:ext>
            </a:extLst>
          </p:cNvPr>
          <p:cNvSpPr>
            <a:spLocks noGrp="1"/>
          </p:cNvSpPr>
          <p:nvPr>
            <p:ph sz="quarter" idx="25"/>
          </p:nvPr>
        </p:nvSpPr>
        <p:spPr>
          <a:xfrm>
            <a:off x="539909" y="5220560"/>
            <a:ext cx="11111046" cy="817896"/>
          </a:xfrm>
        </p:spPr>
        <p:txBody>
          <a:bodyPr/>
          <a:lstStyle/>
          <a:p>
            <a:r>
              <a:rPr lang="en-IN" dirty="0"/>
              <a:t>SIER model to predicts the rise in number of cases in Germany over 100 days. However, considering the fact that value of R</a:t>
            </a:r>
            <a:r>
              <a:rPr lang="en-IN" baseline="-25000" dirty="0"/>
              <a:t>0 </a:t>
            </a:r>
            <a:r>
              <a:rPr lang="en-IN" dirty="0"/>
              <a:t>can fall to lower value due to enforcements like social distancing etc. This model should consider R</a:t>
            </a:r>
            <a:r>
              <a:rPr lang="en-IN" baseline="-25000" dirty="0"/>
              <a:t>t</a:t>
            </a:r>
            <a:r>
              <a:rPr lang="en-IN" dirty="0"/>
              <a:t>(t) as a time varying variable.</a:t>
            </a:r>
            <a:endParaRPr lang="en-IN" baseline="-25000" dirty="0"/>
          </a:p>
        </p:txBody>
      </p:sp>
      <p:sp>
        <p:nvSpPr>
          <p:cNvPr id="7" name="Slide Number Placeholder 6">
            <a:extLst>
              <a:ext uri="{FF2B5EF4-FFF2-40B4-BE49-F238E27FC236}">
                <a16:creationId xmlns:a16="http://schemas.microsoft.com/office/drawing/2014/main" id="{C5745F71-0DD6-448A-B529-65E20F26BB19}"/>
              </a:ext>
            </a:extLst>
          </p:cNvPr>
          <p:cNvSpPr>
            <a:spLocks noGrp="1"/>
          </p:cNvSpPr>
          <p:nvPr>
            <p:ph type="sldNum" sz="quarter" idx="11"/>
          </p:nvPr>
        </p:nvSpPr>
        <p:spPr/>
        <p:txBody>
          <a:bodyPr/>
          <a:lstStyle/>
          <a:p>
            <a:fld id="{65685BD5-7F70-499C-8F04-1460C72EE5D6}" type="slidenum">
              <a:rPr lang="de-DE" noProof="0" smtClean="0"/>
              <a:pPr/>
              <a:t>43</a:t>
            </a:fld>
            <a:endParaRPr lang="de-DE" noProof="0"/>
          </a:p>
        </p:txBody>
      </p:sp>
      <p:pic>
        <p:nvPicPr>
          <p:cNvPr id="13" name="Picture 12">
            <a:extLst>
              <a:ext uri="{FF2B5EF4-FFF2-40B4-BE49-F238E27FC236}">
                <a16:creationId xmlns:a16="http://schemas.microsoft.com/office/drawing/2014/main" id="{1EAE7973-8219-4EBD-9200-DD8F2F683001}"/>
              </a:ext>
            </a:extLst>
          </p:cNvPr>
          <p:cNvPicPr>
            <a:picLocks noChangeAspect="1"/>
          </p:cNvPicPr>
          <p:nvPr/>
        </p:nvPicPr>
        <p:blipFill>
          <a:blip r:embed="rId2"/>
          <a:stretch>
            <a:fillRect/>
          </a:stretch>
        </p:blipFill>
        <p:spPr>
          <a:xfrm>
            <a:off x="408366" y="1179544"/>
            <a:ext cx="11242589" cy="3947538"/>
          </a:xfrm>
          <a:prstGeom prst="rect">
            <a:avLst/>
          </a:prstGeom>
        </p:spPr>
      </p:pic>
      <p:sp>
        <p:nvSpPr>
          <p:cNvPr id="8" name="Footer Placeholder 4">
            <a:extLst>
              <a:ext uri="{FF2B5EF4-FFF2-40B4-BE49-F238E27FC236}">
                <a16:creationId xmlns:a16="http://schemas.microsoft.com/office/drawing/2014/main" id="{EABCEDF2-8B01-4B31-9CAE-BF6FAA760ED3}"/>
              </a:ext>
            </a:extLst>
          </p:cNvPr>
          <p:cNvSpPr>
            <a:spLocks noGrp="1"/>
          </p:cNvSpPr>
          <p:nvPr>
            <p:ph type="ftr" sz="quarter" idx="10"/>
          </p:nvPr>
        </p:nvSpPr>
        <p:spPr>
          <a:xfrm>
            <a:off x="1126821" y="6390000"/>
            <a:ext cx="4969177" cy="288000"/>
          </a:xfrm>
        </p:spPr>
        <p:txBody>
          <a:bodyPr/>
          <a:lstStyle/>
          <a:p>
            <a:r>
              <a:rPr lang="en-US" dirty="0"/>
              <a:t>Digital Tools for Strategic Planning (DOORSTEP) | August 13, 2021</a:t>
            </a:r>
            <a:endParaRPr lang="de-DE" dirty="0"/>
          </a:p>
        </p:txBody>
      </p:sp>
    </p:spTree>
    <p:extLst>
      <p:ext uri="{BB962C8B-B14F-4D97-AF65-F5344CB8AC3E}">
        <p14:creationId xmlns:p14="http://schemas.microsoft.com/office/powerpoint/2010/main" val="1061207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059F21D-8B50-412B-92D0-4F41141E70F8}"/>
              </a:ext>
            </a:extLst>
          </p:cNvPr>
          <p:cNvSpPr>
            <a:spLocks noGrp="1"/>
          </p:cNvSpPr>
          <p:nvPr>
            <p:ph sz="quarter" idx="24"/>
          </p:nvPr>
        </p:nvSpPr>
        <p:spPr>
          <a:xfrm>
            <a:off x="947737" y="5454699"/>
            <a:ext cx="10566239" cy="806141"/>
          </a:xfrm>
        </p:spPr>
        <p:txBody>
          <a:bodyPr/>
          <a:lstStyle/>
          <a:p>
            <a:r>
              <a:rPr lang="en-IN" dirty="0"/>
              <a:t>After Hyperparameter tuning to mimic the fall in the reproduction number (R</a:t>
            </a:r>
            <a:r>
              <a:rPr lang="en-IN" baseline="-25000" dirty="0"/>
              <a:t>t</a:t>
            </a:r>
            <a:r>
              <a:rPr lang="en-IN" dirty="0"/>
              <a:t>(t)) over time the model introduces the Hill delay function to predict the COVID-19 cases more accurately in Germany by taking into account the ‘non-pharmaceutical interventions’ such as social distancing, lockdowns etc.</a:t>
            </a:r>
          </a:p>
        </p:txBody>
      </p:sp>
      <p:sp>
        <p:nvSpPr>
          <p:cNvPr id="7" name="Slide Number Placeholder 6">
            <a:extLst>
              <a:ext uri="{FF2B5EF4-FFF2-40B4-BE49-F238E27FC236}">
                <a16:creationId xmlns:a16="http://schemas.microsoft.com/office/drawing/2014/main" id="{D2EDDC14-6A15-496E-BBBC-932281A3BC9F}"/>
              </a:ext>
            </a:extLst>
          </p:cNvPr>
          <p:cNvSpPr>
            <a:spLocks noGrp="1"/>
          </p:cNvSpPr>
          <p:nvPr>
            <p:ph type="sldNum" sz="quarter" idx="11"/>
          </p:nvPr>
        </p:nvSpPr>
        <p:spPr/>
        <p:txBody>
          <a:bodyPr/>
          <a:lstStyle/>
          <a:p>
            <a:fld id="{65685BD5-7F70-499C-8F04-1460C72EE5D6}" type="slidenum">
              <a:rPr lang="de-DE" noProof="0" smtClean="0"/>
              <a:pPr/>
              <a:t>44</a:t>
            </a:fld>
            <a:endParaRPr lang="de-DE" noProof="0"/>
          </a:p>
        </p:txBody>
      </p:sp>
      <p:pic>
        <p:nvPicPr>
          <p:cNvPr id="11" name="Picture 10">
            <a:extLst>
              <a:ext uri="{FF2B5EF4-FFF2-40B4-BE49-F238E27FC236}">
                <a16:creationId xmlns:a16="http://schemas.microsoft.com/office/drawing/2014/main" id="{AC65BE8B-6BCB-44F8-B21F-9E8813980130}"/>
              </a:ext>
            </a:extLst>
          </p:cNvPr>
          <p:cNvPicPr>
            <a:picLocks noChangeAspect="1"/>
          </p:cNvPicPr>
          <p:nvPr/>
        </p:nvPicPr>
        <p:blipFill>
          <a:blip r:embed="rId2"/>
          <a:stretch>
            <a:fillRect/>
          </a:stretch>
        </p:blipFill>
        <p:spPr>
          <a:xfrm>
            <a:off x="317504" y="959716"/>
            <a:ext cx="11196472" cy="4225866"/>
          </a:xfrm>
          <a:prstGeom prst="rect">
            <a:avLst/>
          </a:prstGeom>
        </p:spPr>
      </p:pic>
      <p:sp>
        <p:nvSpPr>
          <p:cNvPr id="12" name="Title 1">
            <a:extLst>
              <a:ext uri="{FF2B5EF4-FFF2-40B4-BE49-F238E27FC236}">
                <a16:creationId xmlns:a16="http://schemas.microsoft.com/office/drawing/2014/main" id="{D2442FF5-9490-4F22-BD46-A54C345E02EE}"/>
              </a:ext>
            </a:extLst>
          </p:cNvPr>
          <p:cNvSpPr>
            <a:spLocks noGrp="1"/>
          </p:cNvSpPr>
          <p:nvPr>
            <p:ph type="title"/>
          </p:nvPr>
        </p:nvSpPr>
        <p:spPr>
          <a:xfrm>
            <a:off x="539750" y="431800"/>
            <a:ext cx="11112500" cy="396875"/>
          </a:xfrm>
        </p:spPr>
        <p:txBody>
          <a:bodyPr/>
          <a:lstStyle/>
          <a:p>
            <a:r>
              <a:rPr lang="en-IN" dirty="0"/>
              <a:t>SEIR Model for Forecasting of COVID-19 Cases and Deaths</a:t>
            </a:r>
          </a:p>
        </p:txBody>
      </p:sp>
      <p:sp>
        <p:nvSpPr>
          <p:cNvPr id="8" name="Footer Placeholder 4">
            <a:extLst>
              <a:ext uri="{FF2B5EF4-FFF2-40B4-BE49-F238E27FC236}">
                <a16:creationId xmlns:a16="http://schemas.microsoft.com/office/drawing/2014/main" id="{F98868C1-8518-45C7-8EDA-3F16DF38FCB5}"/>
              </a:ext>
            </a:extLst>
          </p:cNvPr>
          <p:cNvSpPr>
            <a:spLocks noGrp="1"/>
          </p:cNvSpPr>
          <p:nvPr>
            <p:ph type="ftr" sz="quarter" idx="10"/>
          </p:nvPr>
        </p:nvSpPr>
        <p:spPr>
          <a:xfrm>
            <a:off x="1126821" y="6390000"/>
            <a:ext cx="4969177" cy="288000"/>
          </a:xfrm>
        </p:spPr>
        <p:txBody>
          <a:bodyPr/>
          <a:lstStyle/>
          <a:p>
            <a:r>
              <a:rPr lang="en-US" dirty="0"/>
              <a:t>Digital Tools for Strategic Planning (DOORSTEP) | August 13, 2021</a:t>
            </a:r>
            <a:endParaRPr lang="de-DE" dirty="0"/>
          </a:p>
        </p:txBody>
      </p:sp>
    </p:spTree>
    <p:extLst>
      <p:ext uri="{BB962C8B-B14F-4D97-AF65-F5344CB8AC3E}">
        <p14:creationId xmlns:p14="http://schemas.microsoft.com/office/powerpoint/2010/main" val="292313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54E51324-890E-41D0-83D7-EDE6F22CA04A}"/>
              </a:ext>
            </a:extLst>
          </p:cNvPr>
          <p:cNvPicPr>
            <a:picLocks noGrp="1" noChangeAspect="1"/>
          </p:cNvPicPr>
          <p:nvPr>
            <p:ph sz="quarter" idx="24"/>
          </p:nvPr>
        </p:nvPicPr>
        <p:blipFill>
          <a:blip r:embed="rId2"/>
          <a:stretch>
            <a:fillRect/>
          </a:stretch>
        </p:blipFill>
        <p:spPr>
          <a:xfrm>
            <a:off x="1813669" y="787478"/>
            <a:ext cx="8564658" cy="4574206"/>
          </a:xfrm>
        </p:spPr>
      </p:pic>
      <p:sp>
        <p:nvSpPr>
          <p:cNvPr id="5" name="Content Placeholder 4">
            <a:extLst>
              <a:ext uri="{FF2B5EF4-FFF2-40B4-BE49-F238E27FC236}">
                <a16:creationId xmlns:a16="http://schemas.microsoft.com/office/drawing/2014/main" id="{7A044DD9-1DC2-4F44-B6F8-9542F2862238}"/>
              </a:ext>
            </a:extLst>
          </p:cNvPr>
          <p:cNvSpPr>
            <a:spLocks noGrp="1"/>
          </p:cNvSpPr>
          <p:nvPr>
            <p:ph sz="quarter" idx="25"/>
          </p:nvPr>
        </p:nvSpPr>
        <p:spPr>
          <a:xfrm>
            <a:off x="653143" y="5361684"/>
            <a:ext cx="10997974" cy="847616"/>
          </a:xfrm>
        </p:spPr>
        <p:txBody>
          <a:bodyPr/>
          <a:lstStyle/>
          <a:p>
            <a:r>
              <a:rPr lang="en-IN" dirty="0"/>
              <a:t>It is observed that SEIR model can predict COVID-19 cases with good accuracy over long-term (90-100 days) considering the characteristics of the delta variant’s rapid transmission and infection rates with the initial reproduction rate ~7.95, average incubation period as 8.5 and average infection period as 2.7.</a:t>
            </a:r>
          </a:p>
        </p:txBody>
      </p:sp>
      <p:sp>
        <p:nvSpPr>
          <p:cNvPr id="7" name="Slide Number Placeholder 6">
            <a:extLst>
              <a:ext uri="{FF2B5EF4-FFF2-40B4-BE49-F238E27FC236}">
                <a16:creationId xmlns:a16="http://schemas.microsoft.com/office/drawing/2014/main" id="{B0B542C0-D366-4F6F-BB7C-8D09AD534023}"/>
              </a:ext>
            </a:extLst>
          </p:cNvPr>
          <p:cNvSpPr>
            <a:spLocks noGrp="1"/>
          </p:cNvSpPr>
          <p:nvPr>
            <p:ph type="sldNum" sz="quarter" idx="11"/>
          </p:nvPr>
        </p:nvSpPr>
        <p:spPr/>
        <p:txBody>
          <a:bodyPr/>
          <a:lstStyle/>
          <a:p>
            <a:fld id="{65685BD5-7F70-499C-8F04-1460C72EE5D6}" type="slidenum">
              <a:rPr lang="de-DE" noProof="0" smtClean="0"/>
              <a:pPr/>
              <a:t>45</a:t>
            </a:fld>
            <a:endParaRPr lang="de-DE" noProof="0"/>
          </a:p>
        </p:txBody>
      </p:sp>
      <p:sp>
        <p:nvSpPr>
          <p:cNvPr id="14" name="Title 1">
            <a:extLst>
              <a:ext uri="{FF2B5EF4-FFF2-40B4-BE49-F238E27FC236}">
                <a16:creationId xmlns:a16="http://schemas.microsoft.com/office/drawing/2014/main" id="{9405B9B5-7243-408C-942D-D4D5D5D0DDDB}"/>
              </a:ext>
            </a:extLst>
          </p:cNvPr>
          <p:cNvSpPr>
            <a:spLocks noGrp="1"/>
          </p:cNvSpPr>
          <p:nvPr>
            <p:ph type="title"/>
          </p:nvPr>
        </p:nvSpPr>
        <p:spPr>
          <a:xfrm>
            <a:off x="539750" y="431800"/>
            <a:ext cx="11112500" cy="396875"/>
          </a:xfrm>
        </p:spPr>
        <p:txBody>
          <a:bodyPr/>
          <a:lstStyle/>
          <a:p>
            <a:r>
              <a:rPr lang="en-IN" dirty="0"/>
              <a:t>SEIR Model for Forecasting of COVID-19 Cases and Deaths</a:t>
            </a:r>
          </a:p>
        </p:txBody>
      </p:sp>
      <p:sp>
        <p:nvSpPr>
          <p:cNvPr id="8" name="Footer Placeholder 4">
            <a:extLst>
              <a:ext uri="{FF2B5EF4-FFF2-40B4-BE49-F238E27FC236}">
                <a16:creationId xmlns:a16="http://schemas.microsoft.com/office/drawing/2014/main" id="{265F5FD5-D0EF-4A6C-BD7C-08FBA3DA0D3D}"/>
              </a:ext>
            </a:extLst>
          </p:cNvPr>
          <p:cNvSpPr>
            <a:spLocks noGrp="1"/>
          </p:cNvSpPr>
          <p:nvPr>
            <p:ph type="ftr" sz="quarter" idx="10"/>
          </p:nvPr>
        </p:nvSpPr>
        <p:spPr>
          <a:xfrm>
            <a:off x="1126821" y="6390000"/>
            <a:ext cx="4969177" cy="288000"/>
          </a:xfrm>
        </p:spPr>
        <p:txBody>
          <a:bodyPr/>
          <a:lstStyle/>
          <a:p>
            <a:r>
              <a:rPr lang="en-US" dirty="0"/>
              <a:t>Digital Tools for Strategic Planning (DOORSTEP) | August 13, 2021</a:t>
            </a:r>
            <a:endParaRPr lang="de-DE" dirty="0"/>
          </a:p>
        </p:txBody>
      </p:sp>
    </p:spTree>
    <p:extLst>
      <p:ext uri="{BB962C8B-B14F-4D97-AF65-F5344CB8AC3E}">
        <p14:creationId xmlns:p14="http://schemas.microsoft.com/office/powerpoint/2010/main" val="215308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7B278D93-8366-4FF5-B935-1170D31705BD}"/>
              </a:ext>
            </a:extLst>
          </p:cNvPr>
          <p:cNvSpPr>
            <a:spLocks noGrp="1"/>
          </p:cNvSpPr>
          <p:nvPr>
            <p:ph type="body" sz="quarter" idx="21"/>
          </p:nvPr>
        </p:nvSpPr>
        <p:spPr/>
        <p:txBody>
          <a:bodyPr/>
          <a:lstStyle/>
          <a:p>
            <a:endParaRPr lang="en-IN" dirty="0"/>
          </a:p>
        </p:txBody>
      </p:sp>
      <p:sp>
        <p:nvSpPr>
          <p:cNvPr id="7" name="Title 6">
            <a:extLst>
              <a:ext uri="{FF2B5EF4-FFF2-40B4-BE49-F238E27FC236}">
                <a16:creationId xmlns:a16="http://schemas.microsoft.com/office/drawing/2014/main" id="{3BCB7AC2-1272-4D93-9588-9843D1D3D9D4}"/>
              </a:ext>
            </a:extLst>
          </p:cNvPr>
          <p:cNvSpPr>
            <a:spLocks noGrp="1"/>
          </p:cNvSpPr>
          <p:nvPr>
            <p:ph type="title"/>
          </p:nvPr>
        </p:nvSpPr>
        <p:spPr/>
        <p:txBody>
          <a:bodyPr/>
          <a:lstStyle/>
          <a:p>
            <a:pPr algn="ctr"/>
            <a:r>
              <a:rPr lang="en-IN" dirty="0"/>
              <a:t>Response Options AND Conclusion: German Government handling COVID-19</a:t>
            </a:r>
          </a:p>
        </p:txBody>
      </p:sp>
      <p:sp>
        <p:nvSpPr>
          <p:cNvPr id="10" name="Text Placeholder 9">
            <a:extLst>
              <a:ext uri="{FF2B5EF4-FFF2-40B4-BE49-F238E27FC236}">
                <a16:creationId xmlns:a16="http://schemas.microsoft.com/office/drawing/2014/main" id="{530C627F-D002-4190-858C-C23E7A8533A9}"/>
              </a:ext>
            </a:extLst>
          </p:cNvPr>
          <p:cNvSpPr>
            <a:spLocks noGrp="1"/>
          </p:cNvSpPr>
          <p:nvPr>
            <p:ph type="body" sz="quarter" idx="39"/>
          </p:nvPr>
        </p:nvSpPr>
        <p:spPr>
          <a:xfrm>
            <a:off x="875658" y="3428999"/>
            <a:ext cx="10440438" cy="2277737"/>
          </a:xfrm>
        </p:spPr>
        <p:txBody>
          <a:bodyPr/>
          <a:lstStyle/>
          <a:p>
            <a:pPr marL="342900" indent="-342900">
              <a:buClr>
                <a:schemeClr val="bg1"/>
              </a:buClr>
              <a:buFont typeface="Wingdings" panose="05000000000000000000" pitchFamily="2" charset="2"/>
              <a:buChar char="q"/>
            </a:pPr>
            <a:endParaRPr lang="en-IN" dirty="0"/>
          </a:p>
          <a:p>
            <a:pPr marL="342900" indent="-342900">
              <a:buClr>
                <a:schemeClr val="bg1"/>
              </a:buClr>
              <a:buFont typeface="Wingdings" panose="05000000000000000000" pitchFamily="2" charset="2"/>
              <a:buChar char="q"/>
            </a:pPr>
            <a:r>
              <a:rPr lang="en-IN" dirty="0"/>
              <a:t>Protection: Vaccine Rollout in Germany</a:t>
            </a:r>
          </a:p>
          <a:p>
            <a:pPr marL="342900" indent="-342900">
              <a:buClr>
                <a:schemeClr val="bg1"/>
              </a:buClr>
              <a:buFont typeface="Wingdings" panose="05000000000000000000" pitchFamily="2" charset="2"/>
              <a:buChar char="q"/>
            </a:pPr>
            <a:r>
              <a:rPr lang="en-IN" dirty="0"/>
              <a:t>Containment: Non-pharmaceutical Interventions</a:t>
            </a:r>
          </a:p>
          <a:p>
            <a:pPr marL="342900" indent="-342900">
              <a:buClr>
                <a:schemeClr val="bg1"/>
              </a:buClr>
              <a:buFont typeface="Wingdings" panose="05000000000000000000" pitchFamily="2" charset="2"/>
              <a:buChar char="q"/>
            </a:pPr>
            <a:r>
              <a:rPr lang="en-IN" dirty="0"/>
              <a:t>Mitigation: Testing and Contact Tracing </a:t>
            </a:r>
          </a:p>
          <a:p>
            <a:pPr marL="342900" indent="-342900">
              <a:buClr>
                <a:schemeClr val="bg1"/>
              </a:buClr>
              <a:buFont typeface="Wingdings" panose="05000000000000000000" pitchFamily="2" charset="2"/>
              <a:buChar char="q"/>
            </a:pPr>
            <a:r>
              <a:rPr lang="en-IN" dirty="0"/>
              <a:t>Summary</a:t>
            </a:r>
          </a:p>
        </p:txBody>
      </p:sp>
      <p:sp>
        <p:nvSpPr>
          <p:cNvPr id="5" name="Footer Placeholder 4">
            <a:extLst>
              <a:ext uri="{FF2B5EF4-FFF2-40B4-BE49-F238E27FC236}">
                <a16:creationId xmlns:a16="http://schemas.microsoft.com/office/drawing/2014/main" id="{B414150F-6C11-4FF9-955F-078B7BE49D96}"/>
              </a:ext>
            </a:extLst>
          </p:cNvPr>
          <p:cNvSpPr>
            <a:spLocks noGrp="1"/>
          </p:cNvSpPr>
          <p:nvPr>
            <p:ph type="ftr" sz="quarter" idx="4294967295"/>
          </p:nvPr>
        </p:nvSpPr>
        <p:spPr>
          <a:xfrm>
            <a:off x="469609" y="6389686"/>
            <a:ext cx="4968875" cy="288925"/>
          </a:xfrm>
        </p:spPr>
        <p:txBody>
          <a:bodyPr/>
          <a:lstStyle/>
          <a:p>
            <a:r>
              <a:rPr lang="en-US" dirty="0"/>
              <a:t>Digital Tools for Strategic Planning (DOORSTEP) | August 13, 2021</a:t>
            </a:r>
            <a:endParaRPr lang="de-DE" dirty="0"/>
          </a:p>
        </p:txBody>
      </p:sp>
      <p:sp>
        <p:nvSpPr>
          <p:cNvPr id="6" name="Slide Number Placeholder 5">
            <a:extLst>
              <a:ext uri="{FF2B5EF4-FFF2-40B4-BE49-F238E27FC236}">
                <a16:creationId xmlns:a16="http://schemas.microsoft.com/office/drawing/2014/main" id="{0A1F7D2D-1B33-4AD5-8E96-92A271D12075}"/>
              </a:ext>
            </a:extLst>
          </p:cNvPr>
          <p:cNvSpPr>
            <a:spLocks noGrp="1"/>
          </p:cNvSpPr>
          <p:nvPr>
            <p:ph type="sldNum" sz="quarter" idx="4294967295"/>
          </p:nvPr>
        </p:nvSpPr>
        <p:spPr>
          <a:xfrm>
            <a:off x="139959" y="6389686"/>
            <a:ext cx="227013" cy="288925"/>
          </a:xfrm>
        </p:spPr>
        <p:txBody>
          <a:bodyPr/>
          <a:lstStyle/>
          <a:p>
            <a:fld id="{65685BD5-7F70-499C-8F04-1460C72EE5D6}" type="slidenum">
              <a:rPr lang="de-DE" noProof="0" smtClean="0"/>
              <a:pPr/>
              <a:t>46</a:t>
            </a:fld>
            <a:endParaRPr lang="de-DE" noProof="0" dirty="0"/>
          </a:p>
        </p:txBody>
      </p:sp>
    </p:spTree>
    <p:extLst>
      <p:ext uri="{BB962C8B-B14F-4D97-AF65-F5344CB8AC3E}">
        <p14:creationId xmlns:p14="http://schemas.microsoft.com/office/powerpoint/2010/main" val="2167398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2E545-487C-4AB0-9EBF-C75D5ADC183A}"/>
              </a:ext>
            </a:extLst>
          </p:cNvPr>
          <p:cNvSpPr>
            <a:spLocks noGrp="1"/>
          </p:cNvSpPr>
          <p:nvPr>
            <p:ph type="title"/>
          </p:nvPr>
        </p:nvSpPr>
        <p:spPr/>
        <p:txBody>
          <a:bodyPr/>
          <a:lstStyle/>
          <a:p>
            <a:r>
              <a:rPr lang="en-IN" dirty="0"/>
              <a:t>Protection: Vaccination Rollout in Germany</a:t>
            </a:r>
          </a:p>
        </p:txBody>
      </p:sp>
      <p:sp>
        <p:nvSpPr>
          <p:cNvPr id="3" name="Text Placeholder 2">
            <a:extLst>
              <a:ext uri="{FF2B5EF4-FFF2-40B4-BE49-F238E27FC236}">
                <a16:creationId xmlns:a16="http://schemas.microsoft.com/office/drawing/2014/main" id="{00E95B60-C3CA-4BE0-89DF-6A3419761A25}"/>
              </a:ext>
            </a:extLst>
          </p:cNvPr>
          <p:cNvSpPr>
            <a:spLocks noGrp="1"/>
          </p:cNvSpPr>
          <p:nvPr>
            <p:ph type="body" sz="quarter" idx="13"/>
          </p:nvPr>
        </p:nvSpPr>
        <p:spPr/>
        <p:txBody>
          <a:bodyPr/>
          <a:lstStyle/>
          <a:p>
            <a:r>
              <a:rPr lang="en-IN" dirty="0"/>
              <a:t>Cumulative Uptake (%) and Number of doses administered to adults in Germany</a:t>
            </a:r>
          </a:p>
        </p:txBody>
      </p:sp>
      <p:pic>
        <p:nvPicPr>
          <p:cNvPr id="9" name="Content Placeholder 8">
            <a:extLst>
              <a:ext uri="{FF2B5EF4-FFF2-40B4-BE49-F238E27FC236}">
                <a16:creationId xmlns:a16="http://schemas.microsoft.com/office/drawing/2014/main" id="{EA222089-8FA5-4A94-B67C-5735342A8FF0}"/>
              </a:ext>
            </a:extLst>
          </p:cNvPr>
          <p:cNvPicPr>
            <a:picLocks noGrp="1" noChangeAspect="1"/>
          </p:cNvPicPr>
          <p:nvPr>
            <p:ph sz="quarter" idx="24"/>
          </p:nvPr>
        </p:nvPicPr>
        <p:blipFill>
          <a:blip r:embed="rId2"/>
          <a:stretch>
            <a:fillRect/>
          </a:stretch>
        </p:blipFill>
        <p:spPr>
          <a:xfrm>
            <a:off x="456094" y="1422000"/>
            <a:ext cx="5121069" cy="3840801"/>
          </a:xfrm>
        </p:spPr>
      </p:pic>
      <p:pic>
        <p:nvPicPr>
          <p:cNvPr id="11" name="Content Placeholder 10">
            <a:extLst>
              <a:ext uri="{FF2B5EF4-FFF2-40B4-BE49-F238E27FC236}">
                <a16:creationId xmlns:a16="http://schemas.microsoft.com/office/drawing/2014/main" id="{187B5042-2527-40EE-884C-C1555ECC8A83}"/>
              </a:ext>
            </a:extLst>
          </p:cNvPr>
          <p:cNvPicPr>
            <a:picLocks noGrp="1" noChangeAspect="1"/>
          </p:cNvPicPr>
          <p:nvPr>
            <p:ph sz="quarter" idx="25"/>
          </p:nvPr>
        </p:nvPicPr>
        <p:blipFill>
          <a:blip r:embed="rId3"/>
          <a:stretch>
            <a:fillRect/>
          </a:stretch>
        </p:blipFill>
        <p:spPr>
          <a:xfrm>
            <a:off x="6095593" y="1224000"/>
            <a:ext cx="4489130" cy="3366847"/>
          </a:xfrm>
        </p:spPr>
      </p:pic>
      <p:sp>
        <p:nvSpPr>
          <p:cNvPr id="7" name="Slide Number Placeholder 6">
            <a:extLst>
              <a:ext uri="{FF2B5EF4-FFF2-40B4-BE49-F238E27FC236}">
                <a16:creationId xmlns:a16="http://schemas.microsoft.com/office/drawing/2014/main" id="{D660B7C0-A9D4-4DDD-8BD6-8BD41DAEF906}"/>
              </a:ext>
            </a:extLst>
          </p:cNvPr>
          <p:cNvSpPr>
            <a:spLocks noGrp="1"/>
          </p:cNvSpPr>
          <p:nvPr>
            <p:ph type="sldNum" sz="quarter" idx="11"/>
          </p:nvPr>
        </p:nvSpPr>
        <p:spPr/>
        <p:txBody>
          <a:bodyPr/>
          <a:lstStyle/>
          <a:p>
            <a:fld id="{65685BD5-7F70-499C-8F04-1460C72EE5D6}" type="slidenum">
              <a:rPr lang="de-DE" noProof="0" smtClean="0"/>
              <a:pPr/>
              <a:t>47</a:t>
            </a:fld>
            <a:endParaRPr lang="de-DE" noProof="0"/>
          </a:p>
        </p:txBody>
      </p:sp>
      <p:sp>
        <p:nvSpPr>
          <p:cNvPr id="12" name="Content Placeholder 4">
            <a:extLst>
              <a:ext uri="{FF2B5EF4-FFF2-40B4-BE49-F238E27FC236}">
                <a16:creationId xmlns:a16="http://schemas.microsoft.com/office/drawing/2014/main" id="{E7742690-FCB3-45DD-973A-B1EC829D18C5}"/>
              </a:ext>
            </a:extLst>
          </p:cNvPr>
          <p:cNvSpPr txBox="1">
            <a:spLocks/>
          </p:cNvSpPr>
          <p:nvPr/>
        </p:nvSpPr>
        <p:spPr bwMode="gray">
          <a:xfrm>
            <a:off x="540070" y="5460801"/>
            <a:ext cx="11111046" cy="792198"/>
          </a:xfrm>
          <a:prstGeom prst="rect">
            <a:avLst/>
          </a:prstGeom>
        </p:spPr>
        <p:txBody>
          <a:bodyPr vert="horz" lIns="0" tIns="0" rIns="0" bIns="0" rtlCol="0">
            <a:noAutofit/>
          </a:bodyPr>
          <a:lstStyle>
            <a:lvl1pPr marL="27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1pPr>
            <a:lvl2pPr marL="54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81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3pPr>
            <a:lvl4pPr marL="108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4pPr>
            <a:lvl5pPr marL="135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Acceleration of vaccine rollout in the shortest time possible to ensure all eligible individuals receive a full course  vaccination to protect against the COVID-19 by immunization. Since, the Delta Variant is potentially more transmissible with increased severity it can greatly increase the risk of infection.</a:t>
            </a:r>
          </a:p>
        </p:txBody>
      </p:sp>
      <p:pic>
        <p:nvPicPr>
          <p:cNvPr id="18" name="Picture 17">
            <a:extLst>
              <a:ext uri="{FF2B5EF4-FFF2-40B4-BE49-F238E27FC236}">
                <a16:creationId xmlns:a16="http://schemas.microsoft.com/office/drawing/2014/main" id="{680A32D6-DE22-4ACD-B8D9-B73C20142AF2}"/>
              </a:ext>
            </a:extLst>
          </p:cNvPr>
          <p:cNvPicPr>
            <a:picLocks noChangeAspect="1"/>
          </p:cNvPicPr>
          <p:nvPr/>
        </p:nvPicPr>
        <p:blipFill>
          <a:blip r:embed="rId4"/>
          <a:stretch>
            <a:fillRect/>
          </a:stretch>
        </p:blipFill>
        <p:spPr>
          <a:xfrm>
            <a:off x="6162811" y="4668702"/>
            <a:ext cx="4354693" cy="792198"/>
          </a:xfrm>
          <a:prstGeom prst="rect">
            <a:avLst/>
          </a:prstGeom>
        </p:spPr>
      </p:pic>
      <p:sp>
        <p:nvSpPr>
          <p:cNvPr id="10" name="Footer Placeholder 4">
            <a:extLst>
              <a:ext uri="{FF2B5EF4-FFF2-40B4-BE49-F238E27FC236}">
                <a16:creationId xmlns:a16="http://schemas.microsoft.com/office/drawing/2014/main" id="{E5840EF3-2895-4674-B8C9-3D918B1D2C67}"/>
              </a:ext>
            </a:extLst>
          </p:cNvPr>
          <p:cNvSpPr>
            <a:spLocks noGrp="1"/>
          </p:cNvSpPr>
          <p:nvPr>
            <p:ph type="ftr" sz="quarter" idx="10"/>
          </p:nvPr>
        </p:nvSpPr>
        <p:spPr>
          <a:xfrm>
            <a:off x="1126821" y="6390000"/>
            <a:ext cx="4969177" cy="288000"/>
          </a:xfrm>
        </p:spPr>
        <p:txBody>
          <a:bodyPr/>
          <a:lstStyle/>
          <a:p>
            <a:r>
              <a:rPr lang="en-US" dirty="0"/>
              <a:t>Digital Tools for Strategic Planning (DOORSTEP) | August 13, 2021</a:t>
            </a:r>
            <a:endParaRPr lang="de-DE" dirty="0"/>
          </a:p>
        </p:txBody>
      </p:sp>
      <p:sp>
        <p:nvSpPr>
          <p:cNvPr id="13" name="Footer Placeholder 5">
            <a:extLst>
              <a:ext uri="{FF2B5EF4-FFF2-40B4-BE49-F238E27FC236}">
                <a16:creationId xmlns:a16="http://schemas.microsoft.com/office/drawing/2014/main" id="{FFBC234B-07F7-4EBF-90AA-44B643E9DF61}"/>
              </a:ext>
            </a:extLst>
          </p:cNvPr>
          <p:cNvSpPr txBox="1">
            <a:spLocks/>
          </p:cNvSpPr>
          <p:nvPr/>
        </p:nvSpPr>
        <p:spPr bwMode="gray">
          <a:xfrm>
            <a:off x="1126417" y="6162999"/>
            <a:ext cx="5843550" cy="288000"/>
          </a:xfrm>
          <a:prstGeom prst="rect">
            <a:avLst/>
          </a:prstGeom>
        </p:spPr>
        <p:txBody>
          <a:bodyPr vert="horz" lIns="0" tIns="0" rIns="0" bIns="0" rtlCol="0" anchor="ctr"/>
          <a:lstStyle>
            <a:defPPr>
              <a:defRPr lang="de-DE"/>
            </a:defPPr>
            <a:lvl1pPr marL="0" algn="l" defTabSz="914400" rtl="0" eaLnBrk="1" latinLnBrk="0" hangingPunct="1">
              <a:defRPr sz="1000"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Source:</a:t>
            </a:r>
            <a:r>
              <a:rPr lang="en-US" dirty="0">
                <a:hlinkClick r:id="rId5"/>
              </a:rPr>
              <a:t> COVID-19 Vaccine Tracker | European Centre for Disease Prevention and Control (europa.eu)</a:t>
            </a:r>
            <a:endParaRPr lang="de-DE" dirty="0"/>
          </a:p>
        </p:txBody>
      </p:sp>
    </p:spTree>
    <p:extLst>
      <p:ext uri="{BB962C8B-B14F-4D97-AF65-F5344CB8AC3E}">
        <p14:creationId xmlns:p14="http://schemas.microsoft.com/office/powerpoint/2010/main" val="165548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DCE0-F948-4F8B-ADAA-71865DF2AC76}"/>
              </a:ext>
            </a:extLst>
          </p:cNvPr>
          <p:cNvSpPr>
            <a:spLocks noGrp="1"/>
          </p:cNvSpPr>
          <p:nvPr>
            <p:ph type="title"/>
          </p:nvPr>
        </p:nvSpPr>
        <p:spPr/>
        <p:txBody>
          <a:bodyPr/>
          <a:lstStyle/>
          <a:p>
            <a:r>
              <a:rPr lang="en-IN" dirty="0"/>
              <a:t>Protection: Vaccine Effectiveness and Number of Doses</a:t>
            </a:r>
          </a:p>
        </p:txBody>
      </p:sp>
      <p:sp>
        <p:nvSpPr>
          <p:cNvPr id="3" name="Text Placeholder 2">
            <a:extLst>
              <a:ext uri="{FF2B5EF4-FFF2-40B4-BE49-F238E27FC236}">
                <a16:creationId xmlns:a16="http://schemas.microsoft.com/office/drawing/2014/main" id="{7433F43B-97F5-444F-900F-B347770EB941}"/>
              </a:ext>
            </a:extLst>
          </p:cNvPr>
          <p:cNvSpPr>
            <a:spLocks noGrp="1"/>
          </p:cNvSpPr>
          <p:nvPr>
            <p:ph type="body" sz="quarter" idx="13"/>
          </p:nvPr>
        </p:nvSpPr>
        <p:spPr/>
        <p:txBody>
          <a:bodyPr/>
          <a:lstStyle/>
          <a:p>
            <a:r>
              <a:rPr lang="en-IN" dirty="0"/>
              <a:t>Impact of Delta Variant on COVID-19 vaccine efficacy: One Dose vs Two Doses</a:t>
            </a:r>
          </a:p>
        </p:txBody>
      </p:sp>
      <p:sp>
        <p:nvSpPr>
          <p:cNvPr id="4" name="Content Placeholder 3">
            <a:extLst>
              <a:ext uri="{FF2B5EF4-FFF2-40B4-BE49-F238E27FC236}">
                <a16:creationId xmlns:a16="http://schemas.microsoft.com/office/drawing/2014/main" id="{FAA1B21F-7B6B-46F5-823B-25AA16E7C149}"/>
              </a:ext>
            </a:extLst>
          </p:cNvPr>
          <p:cNvSpPr>
            <a:spLocks noGrp="1"/>
          </p:cNvSpPr>
          <p:nvPr>
            <p:ph sz="quarter" idx="24"/>
          </p:nvPr>
        </p:nvSpPr>
        <p:spPr>
          <a:xfrm>
            <a:off x="645962" y="3014891"/>
            <a:ext cx="10899262" cy="2846165"/>
          </a:xfrm>
        </p:spPr>
        <p:txBody>
          <a:bodyPr/>
          <a:lstStyle/>
          <a:p>
            <a:endParaRPr lang="en-IN" dirty="0"/>
          </a:p>
          <a:p>
            <a:r>
              <a:rPr lang="en-IN" dirty="0"/>
              <a:t>The Characteristics of Delta Variant – Increased Transmissibility and severity that results in higher risk of hospitalizations and </a:t>
            </a:r>
            <a:r>
              <a:rPr lang="en-IN" b="1" dirty="0"/>
              <a:t>Lower vaccine effectiveness </a:t>
            </a:r>
            <a:r>
              <a:rPr lang="en-IN" dirty="0"/>
              <a:t>for symptomatic COVID-19 disease.</a:t>
            </a:r>
          </a:p>
          <a:p>
            <a:r>
              <a:rPr lang="en-IN" dirty="0"/>
              <a:t>Vaccine effectiveness after one dose was lower for Delta variant infection (33.5%) compared to Alpha variant infection(51.1%).</a:t>
            </a:r>
          </a:p>
          <a:p>
            <a:r>
              <a:rPr lang="en-IN" dirty="0"/>
              <a:t>Vaccine effectiveness after second dose was for Delta variant infection (87.9%) compared to Alpha variant(93.4%). </a:t>
            </a:r>
          </a:p>
          <a:p>
            <a:r>
              <a:rPr lang="en-IN" dirty="0"/>
              <a:t>Full vaccination provides nearly equivalent protection against the Delta VOC as for the Alpha VOC.</a:t>
            </a:r>
          </a:p>
          <a:p>
            <a:endParaRPr lang="en-IN" dirty="0"/>
          </a:p>
          <a:p>
            <a:endParaRPr lang="en-IN" dirty="0"/>
          </a:p>
          <a:p>
            <a:pPr lvl="1"/>
            <a:endParaRPr lang="en-IN" dirty="0"/>
          </a:p>
        </p:txBody>
      </p:sp>
      <p:pic>
        <p:nvPicPr>
          <p:cNvPr id="15" name="Content Placeholder 14">
            <a:extLst>
              <a:ext uri="{FF2B5EF4-FFF2-40B4-BE49-F238E27FC236}">
                <a16:creationId xmlns:a16="http://schemas.microsoft.com/office/drawing/2014/main" id="{A7C794D5-13C7-40F7-8F4B-195A40D646F7}"/>
              </a:ext>
            </a:extLst>
          </p:cNvPr>
          <p:cNvPicPr>
            <a:picLocks noGrp="1" noChangeAspect="1"/>
          </p:cNvPicPr>
          <p:nvPr>
            <p:ph sz="quarter" idx="25"/>
          </p:nvPr>
        </p:nvPicPr>
        <p:blipFill>
          <a:blip r:embed="rId2"/>
          <a:stretch>
            <a:fillRect/>
          </a:stretch>
        </p:blipFill>
        <p:spPr>
          <a:xfrm>
            <a:off x="3016993" y="1247878"/>
            <a:ext cx="6157200" cy="1743135"/>
          </a:xfrm>
        </p:spPr>
      </p:pic>
      <p:sp>
        <p:nvSpPr>
          <p:cNvPr id="7" name="Slide Number Placeholder 6">
            <a:extLst>
              <a:ext uri="{FF2B5EF4-FFF2-40B4-BE49-F238E27FC236}">
                <a16:creationId xmlns:a16="http://schemas.microsoft.com/office/drawing/2014/main" id="{8BAA69C4-46A5-425B-A2B0-CFB9DFE37C07}"/>
              </a:ext>
            </a:extLst>
          </p:cNvPr>
          <p:cNvSpPr>
            <a:spLocks noGrp="1"/>
          </p:cNvSpPr>
          <p:nvPr>
            <p:ph type="sldNum" sz="quarter" idx="11"/>
          </p:nvPr>
        </p:nvSpPr>
        <p:spPr/>
        <p:txBody>
          <a:bodyPr/>
          <a:lstStyle/>
          <a:p>
            <a:fld id="{65685BD5-7F70-499C-8F04-1460C72EE5D6}" type="slidenum">
              <a:rPr lang="de-DE" noProof="0" smtClean="0"/>
              <a:pPr/>
              <a:t>48</a:t>
            </a:fld>
            <a:endParaRPr lang="de-DE" noProof="0"/>
          </a:p>
        </p:txBody>
      </p:sp>
      <p:sp>
        <p:nvSpPr>
          <p:cNvPr id="8" name="Footer Placeholder 4">
            <a:extLst>
              <a:ext uri="{FF2B5EF4-FFF2-40B4-BE49-F238E27FC236}">
                <a16:creationId xmlns:a16="http://schemas.microsoft.com/office/drawing/2014/main" id="{E1AD087E-66F7-42F8-9294-476E53FEC22C}"/>
              </a:ext>
            </a:extLst>
          </p:cNvPr>
          <p:cNvSpPr>
            <a:spLocks noGrp="1"/>
          </p:cNvSpPr>
          <p:nvPr>
            <p:ph type="ftr" sz="quarter" idx="10"/>
          </p:nvPr>
        </p:nvSpPr>
        <p:spPr>
          <a:xfrm>
            <a:off x="1126821" y="6390000"/>
            <a:ext cx="4969177" cy="288000"/>
          </a:xfrm>
        </p:spPr>
        <p:txBody>
          <a:bodyPr/>
          <a:lstStyle/>
          <a:p>
            <a:r>
              <a:rPr lang="en-US" dirty="0"/>
              <a:t>Digital Tools for Strategic Planning (DOORSTEP) | August 13, 2021</a:t>
            </a:r>
            <a:endParaRPr lang="de-DE" dirty="0"/>
          </a:p>
        </p:txBody>
      </p:sp>
      <p:sp>
        <p:nvSpPr>
          <p:cNvPr id="9" name="Footer Placeholder 5">
            <a:extLst>
              <a:ext uri="{FF2B5EF4-FFF2-40B4-BE49-F238E27FC236}">
                <a16:creationId xmlns:a16="http://schemas.microsoft.com/office/drawing/2014/main" id="{063D333A-7950-4C87-80AA-2606C29D2269}"/>
              </a:ext>
            </a:extLst>
          </p:cNvPr>
          <p:cNvSpPr txBox="1">
            <a:spLocks/>
          </p:cNvSpPr>
          <p:nvPr/>
        </p:nvSpPr>
        <p:spPr bwMode="gray">
          <a:xfrm>
            <a:off x="1029144" y="6138001"/>
            <a:ext cx="8273476" cy="288000"/>
          </a:xfrm>
          <a:prstGeom prst="rect">
            <a:avLst/>
          </a:prstGeom>
        </p:spPr>
        <p:txBody>
          <a:bodyPr vert="horz" lIns="0" tIns="0" rIns="0" bIns="0" rtlCol="0" anchor="ctr"/>
          <a:lstStyle>
            <a:defPPr>
              <a:defRPr lang="de-DE"/>
            </a:defPPr>
            <a:lvl1pPr marL="0" algn="l" defTabSz="914400" rtl="0" eaLnBrk="1" latinLnBrk="0" hangingPunct="1">
              <a:defRPr sz="1000"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Source: </a:t>
            </a:r>
            <a:r>
              <a:rPr lang="en-US" dirty="0">
                <a:hlinkClick r:id="rId3"/>
              </a:rPr>
              <a:t>Threat Assessment Brief: Implications for the EU/EEA on the spread of the SARS-CoV-2 Delta (B.1.617.2) variant of concern (europa.eu)</a:t>
            </a:r>
            <a:endParaRPr lang="de-DE" dirty="0"/>
          </a:p>
        </p:txBody>
      </p:sp>
    </p:spTree>
    <p:extLst>
      <p:ext uri="{BB962C8B-B14F-4D97-AF65-F5344CB8AC3E}">
        <p14:creationId xmlns:p14="http://schemas.microsoft.com/office/powerpoint/2010/main" val="407624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A5388-02F4-4DC1-9D2D-A1420E8C9D21}"/>
              </a:ext>
            </a:extLst>
          </p:cNvPr>
          <p:cNvSpPr>
            <a:spLocks noGrp="1"/>
          </p:cNvSpPr>
          <p:nvPr>
            <p:ph type="title"/>
          </p:nvPr>
        </p:nvSpPr>
        <p:spPr/>
        <p:txBody>
          <a:bodyPr/>
          <a:lstStyle/>
          <a:p>
            <a:r>
              <a:rPr lang="en-IN" dirty="0"/>
              <a:t>Containment: Non-pharmaceutical Interventions</a:t>
            </a:r>
          </a:p>
        </p:txBody>
      </p:sp>
      <p:pic>
        <p:nvPicPr>
          <p:cNvPr id="9" name="Content Placeholder 8">
            <a:extLst>
              <a:ext uri="{FF2B5EF4-FFF2-40B4-BE49-F238E27FC236}">
                <a16:creationId xmlns:a16="http://schemas.microsoft.com/office/drawing/2014/main" id="{B458DFC7-9F3D-419A-B7FA-B257F34E3186}"/>
              </a:ext>
            </a:extLst>
          </p:cNvPr>
          <p:cNvPicPr>
            <a:picLocks noGrp="1" noChangeAspect="1"/>
          </p:cNvPicPr>
          <p:nvPr>
            <p:ph sz="quarter" idx="24"/>
          </p:nvPr>
        </p:nvPicPr>
        <p:blipFill rotWithShape="1">
          <a:blip r:embed="rId2"/>
          <a:srcRect b="14185"/>
          <a:stretch/>
        </p:blipFill>
        <p:spPr>
          <a:xfrm>
            <a:off x="690465" y="928054"/>
            <a:ext cx="5120712" cy="4345435"/>
          </a:xfrm>
        </p:spPr>
      </p:pic>
      <p:pic>
        <p:nvPicPr>
          <p:cNvPr id="11" name="Content Placeholder 10">
            <a:extLst>
              <a:ext uri="{FF2B5EF4-FFF2-40B4-BE49-F238E27FC236}">
                <a16:creationId xmlns:a16="http://schemas.microsoft.com/office/drawing/2014/main" id="{87C0E61E-894B-4761-8770-37427FD62441}"/>
              </a:ext>
            </a:extLst>
          </p:cNvPr>
          <p:cNvPicPr>
            <a:picLocks noGrp="1" noChangeAspect="1"/>
          </p:cNvPicPr>
          <p:nvPr>
            <p:ph sz="quarter" idx="25"/>
          </p:nvPr>
        </p:nvPicPr>
        <p:blipFill rotWithShape="1">
          <a:blip r:embed="rId3"/>
          <a:srcRect b="15167"/>
          <a:stretch/>
        </p:blipFill>
        <p:spPr>
          <a:xfrm>
            <a:off x="5811178" y="928054"/>
            <a:ext cx="5082378" cy="4277239"/>
          </a:xfrm>
        </p:spPr>
      </p:pic>
      <p:sp>
        <p:nvSpPr>
          <p:cNvPr id="7" name="Slide Number Placeholder 6">
            <a:extLst>
              <a:ext uri="{FF2B5EF4-FFF2-40B4-BE49-F238E27FC236}">
                <a16:creationId xmlns:a16="http://schemas.microsoft.com/office/drawing/2014/main" id="{8915B3AB-815D-41B1-8B78-CB2CEE2BD708}"/>
              </a:ext>
            </a:extLst>
          </p:cNvPr>
          <p:cNvSpPr>
            <a:spLocks noGrp="1"/>
          </p:cNvSpPr>
          <p:nvPr>
            <p:ph type="sldNum" sz="quarter" idx="11"/>
          </p:nvPr>
        </p:nvSpPr>
        <p:spPr/>
        <p:txBody>
          <a:bodyPr/>
          <a:lstStyle/>
          <a:p>
            <a:fld id="{65685BD5-7F70-499C-8F04-1460C72EE5D6}" type="slidenum">
              <a:rPr lang="de-DE" noProof="0" smtClean="0"/>
              <a:pPr/>
              <a:t>49</a:t>
            </a:fld>
            <a:endParaRPr lang="de-DE" noProof="0"/>
          </a:p>
        </p:txBody>
      </p:sp>
      <p:sp>
        <p:nvSpPr>
          <p:cNvPr id="12" name="Content Placeholder 4">
            <a:extLst>
              <a:ext uri="{FF2B5EF4-FFF2-40B4-BE49-F238E27FC236}">
                <a16:creationId xmlns:a16="http://schemas.microsoft.com/office/drawing/2014/main" id="{2F29BA36-7532-404F-9D29-FF92C06EDFB0}"/>
              </a:ext>
            </a:extLst>
          </p:cNvPr>
          <p:cNvSpPr txBox="1">
            <a:spLocks/>
          </p:cNvSpPr>
          <p:nvPr/>
        </p:nvSpPr>
        <p:spPr bwMode="gray">
          <a:xfrm>
            <a:off x="540475" y="5435440"/>
            <a:ext cx="11178773" cy="778748"/>
          </a:xfrm>
          <a:prstGeom prst="rect">
            <a:avLst/>
          </a:prstGeom>
        </p:spPr>
        <p:txBody>
          <a:bodyPr vert="horz" lIns="0" tIns="0" rIns="0" bIns="0" rtlCol="0">
            <a:noAutofit/>
          </a:bodyPr>
          <a:lstStyle>
            <a:lvl1pPr marL="27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1pPr>
            <a:lvl2pPr marL="54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81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3pPr>
            <a:lvl4pPr marL="108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4pPr>
            <a:lvl5pPr marL="135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Enforcement of Non-pharmaceutical interventions should be maintained by taking into account of the analysis trend of the Delta variant. Restriction of International Travel measures plays an essential role in containment the spread of Delta variant infection from countries like United Kingdom, India and so on.</a:t>
            </a:r>
          </a:p>
        </p:txBody>
      </p:sp>
      <p:sp>
        <p:nvSpPr>
          <p:cNvPr id="8" name="Footer Placeholder 4">
            <a:extLst>
              <a:ext uri="{FF2B5EF4-FFF2-40B4-BE49-F238E27FC236}">
                <a16:creationId xmlns:a16="http://schemas.microsoft.com/office/drawing/2014/main" id="{0B7E766E-C174-425E-B428-033B91A0C55B}"/>
              </a:ext>
            </a:extLst>
          </p:cNvPr>
          <p:cNvSpPr>
            <a:spLocks noGrp="1"/>
          </p:cNvSpPr>
          <p:nvPr>
            <p:ph type="ftr" sz="quarter" idx="10"/>
          </p:nvPr>
        </p:nvSpPr>
        <p:spPr>
          <a:xfrm>
            <a:off x="1126821" y="6390000"/>
            <a:ext cx="4969177" cy="288000"/>
          </a:xfrm>
        </p:spPr>
        <p:txBody>
          <a:bodyPr/>
          <a:lstStyle/>
          <a:p>
            <a:r>
              <a:rPr lang="en-US" dirty="0"/>
              <a:t>Digital Tools for Strategic Planning (DOORSTEP) | August 13, 2021</a:t>
            </a:r>
            <a:endParaRPr lang="de-DE" dirty="0"/>
          </a:p>
        </p:txBody>
      </p:sp>
      <p:sp>
        <p:nvSpPr>
          <p:cNvPr id="10" name="Footer Placeholder 5">
            <a:extLst>
              <a:ext uri="{FF2B5EF4-FFF2-40B4-BE49-F238E27FC236}">
                <a16:creationId xmlns:a16="http://schemas.microsoft.com/office/drawing/2014/main" id="{034AABCC-F03E-4596-A83A-29EA28996C43}"/>
              </a:ext>
            </a:extLst>
          </p:cNvPr>
          <p:cNvSpPr txBox="1">
            <a:spLocks/>
          </p:cNvSpPr>
          <p:nvPr/>
        </p:nvSpPr>
        <p:spPr bwMode="gray">
          <a:xfrm>
            <a:off x="1160684" y="6156335"/>
            <a:ext cx="4969177" cy="288000"/>
          </a:xfrm>
          <a:prstGeom prst="rect">
            <a:avLst/>
          </a:prstGeom>
        </p:spPr>
        <p:txBody>
          <a:bodyPr vert="horz" lIns="0" tIns="0" rIns="0" bIns="0" rtlCol="0" anchor="ctr"/>
          <a:lstStyle>
            <a:defPPr>
              <a:defRPr lang="de-DE"/>
            </a:defPPr>
            <a:lvl1pPr marL="0" algn="l" defTabSz="914400" rtl="0" eaLnBrk="1" latinLnBrk="0" hangingPunct="1">
              <a:defRPr sz="1000"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Source: </a:t>
            </a:r>
            <a:r>
              <a:rPr lang="en-US" dirty="0">
                <a:hlinkClick r:id="rId4"/>
              </a:rPr>
              <a:t>Measures List - </a:t>
            </a:r>
            <a:r>
              <a:rPr lang="en-US" dirty="0" err="1">
                <a:hlinkClick r:id="rId4"/>
              </a:rPr>
              <a:t>Ecml</a:t>
            </a:r>
            <a:r>
              <a:rPr lang="en-US" dirty="0">
                <a:hlinkClick r:id="rId4"/>
              </a:rPr>
              <a:t> Covid (europa.eu)</a:t>
            </a:r>
            <a:endParaRPr lang="de-DE" dirty="0"/>
          </a:p>
        </p:txBody>
      </p:sp>
      <p:cxnSp>
        <p:nvCxnSpPr>
          <p:cNvPr id="6" name="Straight Arrow Connector 5">
            <a:extLst>
              <a:ext uri="{FF2B5EF4-FFF2-40B4-BE49-F238E27FC236}">
                <a16:creationId xmlns:a16="http://schemas.microsoft.com/office/drawing/2014/main" id="{B4154AED-FEA8-4032-A81D-DD8D2602291E}"/>
              </a:ext>
            </a:extLst>
          </p:cNvPr>
          <p:cNvCxnSpPr/>
          <p:nvPr/>
        </p:nvCxnSpPr>
        <p:spPr>
          <a:xfrm flipH="1">
            <a:off x="5355771" y="2313992"/>
            <a:ext cx="326572" cy="550506"/>
          </a:xfrm>
          <a:prstGeom prst="straightConnector1">
            <a:avLst/>
          </a:prstGeom>
          <a:ln w="19050" cap="flat">
            <a:solidFill>
              <a:schemeClr val="bg1">
                <a:lumMod val="65000"/>
              </a:schemeClr>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24CA4FE-AB7C-476F-8935-C262E02F0B01}"/>
              </a:ext>
            </a:extLst>
          </p:cNvPr>
          <p:cNvCxnSpPr>
            <a:cxnSpLocks/>
          </p:cNvCxnSpPr>
          <p:nvPr/>
        </p:nvCxnSpPr>
        <p:spPr>
          <a:xfrm flipH="1">
            <a:off x="5197151" y="2313992"/>
            <a:ext cx="485192" cy="1063690"/>
          </a:xfrm>
          <a:prstGeom prst="straightConnector1">
            <a:avLst/>
          </a:prstGeom>
          <a:ln w="19050" cap="flat">
            <a:solidFill>
              <a:schemeClr val="bg1">
                <a:lumMod val="65000"/>
              </a:schemeClr>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BFB29720-0713-49ED-B5E4-DECCBB954B0D}"/>
              </a:ext>
            </a:extLst>
          </p:cNvPr>
          <p:cNvSpPr txBox="1"/>
          <p:nvPr/>
        </p:nvSpPr>
        <p:spPr>
          <a:xfrm>
            <a:off x="5271381" y="1390910"/>
            <a:ext cx="1266206" cy="1005124"/>
          </a:xfrm>
          <a:prstGeom prst="rect">
            <a:avLst/>
          </a:prstGeom>
        </p:spPr>
        <p:txBody>
          <a:bodyPr wrap="none" lIns="0" tIns="0" rIns="0" bIns="0" rtlCol="0">
            <a:noAutofit/>
          </a:bodyPr>
          <a:lstStyle/>
          <a:p>
            <a:pPr marL="0" indent="0" algn="l">
              <a:buFontTx/>
              <a:buNone/>
            </a:pPr>
            <a:r>
              <a:rPr lang="en-IN" sz="1200" dirty="0">
                <a:latin typeface="Century" panose="02040604050505020304" pitchFamily="18" charset="0"/>
                <a:cs typeface="Arial" panose="020B0604020202020204" pitchFamily="34" charset="0"/>
              </a:rPr>
              <a:t>Decrease in</a:t>
            </a:r>
          </a:p>
          <a:p>
            <a:pPr marL="0" indent="0" algn="l">
              <a:buFontTx/>
              <a:buNone/>
            </a:pPr>
            <a:r>
              <a:rPr lang="en-IN" sz="1200" dirty="0">
                <a:latin typeface="Century" panose="02040604050505020304" pitchFamily="18" charset="0"/>
                <a:cs typeface="Arial" panose="020B0604020202020204" pitchFamily="34" charset="0"/>
              </a:rPr>
              <a:t> cases due </a:t>
            </a:r>
          </a:p>
          <a:p>
            <a:pPr marL="0" indent="0" algn="l">
              <a:buFontTx/>
              <a:buNone/>
            </a:pPr>
            <a:r>
              <a:rPr lang="en-IN" sz="1200" dirty="0">
                <a:latin typeface="Century" panose="02040604050505020304" pitchFamily="18" charset="0"/>
                <a:cs typeface="Arial" panose="020B0604020202020204" pitchFamily="34" charset="0"/>
              </a:rPr>
              <a:t>to International</a:t>
            </a:r>
          </a:p>
          <a:p>
            <a:pPr marL="0" indent="0" algn="l">
              <a:buFontTx/>
              <a:buNone/>
            </a:pPr>
            <a:r>
              <a:rPr lang="en-IN" sz="1200" dirty="0">
                <a:latin typeface="Century" panose="02040604050505020304" pitchFamily="18" charset="0"/>
                <a:cs typeface="Arial" panose="020B0604020202020204" pitchFamily="34" charset="0"/>
              </a:rPr>
              <a:t>travel &amp; General </a:t>
            </a:r>
          </a:p>
          <a:p>
            <a:pPr marL="0" indent="0" algn="l">
              <a:buFontTx/>
              <a:buNone/>
            </a:pPr>
            <a:r>
              <a:rPr lang="en-IN" sz="1200" dirty="0">
                <a:latin typeface="Century" panose="02040604050505020304" pitchFamily="18" charset="0"/>
                <a:cs typeface="Arial" panose="020B0604020202020204" pitchFamily="34" charset="0"/>
              </a:rPr>
              <a:t>restrictions</a:t>
            </a:r>
          </a:p>
        </p:txBody>
      </p:sp>
      <p:sp>
        <p:nvSpPr>
          <p:cNvPr id="17" name="TextBox 16">
            <a:extLst>
              <a:ext uri="{FF2B5EF4-FFF2-40B4-BE49-F238E27FC236}">
                <a16:creationId xmlns:a16="http://schemas.microsoft.com/office/drawing/2014/main" id="{00AA5044-91AE-4DC9-BF0F-686560F93CFD}"/>
              </a:ext>
            </a:extLst>
          </p:cNvPr>
          <p:cNvSpPr txBox="1"/>
          <p:nvPr/>
        </p:nvSpPr>
        <p:spPr>
          <a:xfrm>
            <a:off x="10676979" y="1130193"/>
            <a:ext cx="1266206" cy="1045028"/>
          </a:xfrm>
          <a:prstGeom prst="rect">
            <a:avLst/>
          </a:prstGeom>
        </p:spPr>
        <p:txBody>
          <a:bodyPr wrap="none" lIns="0" tIns="0" rIns="0" bIns="0" rtlCol="0">
            <a:noAutofit/>
          </a:bodyPr>
          <a:lstStyle/>
          <a:p>
            <a:pPr marL="0" indent="0" algn="l">
              <a:buFontTx/>
              <a:buNone/>
            </a:pPr>
            <a:r>
              <a:rPr lang="en-IN" sz="1200" dirty="0">
                <a:latin typeface="Century" panose="02040604050505020304" pitchFamily="18" charset="0"/>
                <a:cs typeface="Arial" panose="020B0604020202020204" pitchFamily="34" charset="0"/>
              </a:rPr>
              <a:t>Decrease in</a:t>
            </a:r>
          </a:p>
          <a:p>
            <a:pPr marL="0" indent="0" algn="l">
              <a:buFontTx/>
              <a:buNone/>
            </a:pPr>
            <a:r>
              <a:rPr lang="en-IN" sz="1200" dirty="0">
                <a:latin typeface="Century" panose="02040604050505020304" pitchFamily="18" charset="0"/>
                <a:cs typeface="Arial" panose="020B0604020202020204" pitchFamily="34" charset="0"/>
              </a:rPr>
              <a:t> deaths due </a:t>
            </a:r>
          </a:p>
          <a:p>
            <a:pPr marL="0" indent="0" algn="l">
              <a:buFontTx/>
              <a:buNone/>
            </a:pPr>
            <a:r>
              <a:rPr lang="en-IN" sz="1200" dirty="0">
                <a:latin typeface="Century" panose="02040604050505020304" pitchFamily="18" charset="0"/>
                <a:cs typeface="Arial" panose="020B0604020202020204" pitchFamily="34" charset="0"/>
              </a:rPr>
              <a:t>to International</a:t>
            </a:r>
          </a:p>
          <a:p>
            <a:pPr marL="0" indent="0" algn="l">
              <a:buFontTx/>
              <a:buNone/>
            </a:pPr>
            <a:r>
              <a:rPr lang="en-IN" sz="1200" dirty="0">
                <a:latin typeface="Century" panose="02040604050505020304" pitchFamily="18" charset="0"/>
                <a:cs typeface="Arial" panose="020B0604020202020204" pitchFamily="34" charset="0"/>
              </a:rPr>
              <a:t>travel &amp; General </a:t>
            </a:r>
          </a:p>
          <a:p>
            <a:pPr marL="0" indent="0" algn="l">
              <a:buFontTx/>
              <a:buNone/>
            </a:pPr>
            <a:r>
              <a:rPr lang="en-IN" sz="1200" dirty="0">
                <a:latin typeface="Century" panose="02040604050505020304" pitchFamily="18" charset="0"/>
                <a:cs typeface="Arial" panose="020B0604020202020204" pitchFamily="34" charset="0"/>
              </a:rPr>
              <a:t>restrictions</a:t>
            </a:r>
          </a:p>
        </p:txBody>
      </p:sp>
      <p:cxnSp>
        <p:nvCxnSpPr>
          <p:cNvPr id="23" name="Straight Arrow Connector 22">
            <a:extLst>
              <a:ext uri="{FF2B5EF4-FFF2-40B4-BE49-F238E27FC236}">
                <a16:creationId xmlns:a16="http://schemas.microsoft.com/office/drawing/2014/main" id="{BA0C37F0-6099-453B-9314-FFE164C9E21C}"/>
              </a:ext>
            </a:extLst>
          </p:cNvPr>
          <p:cNvCxnSpPr/>
          <p:nvPr/>
        </p:nvCxnSpPr>
        <p:spPr>
          <a:xfrm flipH="1">
            <a:off x="5122506" y="2313992"/>
            <a:ext cx="559837" cy="1595552"/>
          </a:xfrm>
          <a:prstGeom prst="straightConnector1">
            <a:avLst/>
          </a:prstGeom>
          <a:ln w="19050" cap="flat">
            <a:solidFill>
              <a:schemeClr val="bg1">
                <a:lumMod val="65000"/>
              </a:schemeClr>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0D0F2639-D850-44F0-8F50-3DD5321E197A}"/>
              </a:ext>
            </a:extLst>
          </p:cNvPr>
          <p:cNvCxnSpPr>
            <a:cxnSpLocks/>
          </p:cNvCxnSpPr>
          <p:nvPr/>
        </p:nvCxnSpPr>
        <p:spPr>
          <a:xfrm flipH="1">
            <a:off x="10392093" y="2094705"/>
            <a:ext cx="564804" cy="382709"/>
          </a:xfrm>
          <a:prstGeom prst="straightConnector1">
            <a:avLst/>
          </a:prstGeom>
          <a:ln w="19050" cap="flat">
            <a:solidFill>
              <a:schemeClr val="bg1">
                <a:lumMod val="65000"/>
              </a:schemeClr>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307DC43-3B38-4327-88C3-3317F4BAB9BF}"/>
              </a:ext>
            </a:extLst>
          </p:cNvPr>
          <p:cNvCxnSpPr>
            <a:cxnSpLocks/>
          </p:cNvCxnSpPr>
          <p:nvPr/>
        </p:nvCxnSpPr>
        <p:spPr>
          <a:xfrm flipH="1">
            <a:off x="10282335" y="2094705"/>
            <a:ext cx="674562" cy="1282977"/>
          </a:xfrm>
          <a:prstGeom prst="straightConnector1">
            <a:avLst/>
          </a:prstGeom>
          <a:ln w="19050" cap="flat">
            <a:solidFill>
              <a:schemeClr val="bg1">
                <a:lumMod val="65000"/>
              </a:schemeClr>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E60241D5-7DAF-4163-BDC3-D26107F2AD09}"/>
              </a:ext>
            </a:extLst>
          </p:cNvPr>
          <p:cNvCxnSpPr>
            <a:cxnSpLocks/>
          </p:cNvCxnSpPr>
          <p:nvPr/>
        </p:nvCxnSpPr>
        <p:spPr>
          <a:xfrm flipH="1">
            <a:off x="10263259" y="2094705"/>
            <a:ext cx="693638" cy="1772701"/>
          </a:xfrm>
          <a:prstGeom prst="straightConnector1">
            <a:avLst/>
          </a:prstGeom>
          <a:ln w="19050" cap="flat">
            <a:solidFill>
              <a:schemeClr val="bg1">
                <a:lumMod val="65000"/>
              </a:schemeClr>
            </a:solidFill>
            <a:miter lim="800000"/>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6679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8134B-34E5-4537-8E8B-FD637D4845CB}"/>
              </a:ext>
            </a:extLst>
          </p:cNvPr>
          <p:cNvSpPr>
            <a:spLocks noGrp="1"/>
          </p:cNvSpPr>
          <p:nvPr>
            <p:ph type="title"/>
          </p:nvPr>
        </p:nvSpPr>
        <p:spPr>
          <a:xfrm>
            <a:off x="798970" y="442450"/>
            <a:ext cx="11111046" cy="501254"/>
          </a:xfrm>
        </p:spPr>
        <p:txBody>
          <a:bodyPr/>
          <a:lstStyle/>
          <a:p>
            <a:r>
              <a:rPr lang="en-IN" dirty="0"/>
              <a:t>Impact of Delta Variant on the world</a:t>
            </a:r>
            <a:endParaRPr lang="de-DE" dirty="0"/>
          </a:p>
        </p:txBody>
      </p:sp>
      <p:sp>
        <p:nvSpPr>
          <p:cNvPr id="3" name="Footer Placeholder 2">
            <a:extLst>
              <a:ext uri="{FF2B5EF4-FFF2-40B4-BE49-F238E27FC236}">
                <a16:creationId xmlns:a16="http://schemas.microsoft.com/office/drawing/2014/main" id="{EE181FC5-640E-4E6D-A733-031A803DC9C2}"/>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B304CA13-8E1E-4B4F-A69B-B74766A16569}"/>
              </a:ext>
            </a:extLst>
          </p:cNvPr>
          <p:cNvSpPr>
            <a:spLocks noGrp="1"/>
          </p:cNvSpPr>
          <p:nvPr>
            <p:ph type="sldNum" sz="quarter" idx="11"/>
          </p:nvPr>
        </p:nvSpPr>
        <p:spPr/>
        <p:txBody>
          <a:bodyPr/>
          <a:lstStyle/>
          <a:p>
            <a:fld id="{65685BD5-7F70-499C-8F04-1460C72EE5D6}" type="slidenum">
              <a:rPr lang="de-DE" noProof="0" smtClean="0"/>
              <a:pPr/>
              <a:t>5</a:t>
            </a:fld>
            <a:endParaRPr lang="de-DE" noProof="0"/>
          </a:p>
        </p:txBody>
      </p:sp>
      <p:sp>
        <p:nvSpPr>
          <p:cNvPr id="7" name="TextBox 6">
            <a:extLst>
              <a:ext uri="{FF2B5EF4-FFF2-40B4-BE49-F238E27FC236}">
                <a16:creationId xmlns:a16="http://schemas.microsoft.com/office/drawing/2014/main" id="{34D0F34A-58F5-468D-9851-61221112C79E}"/>
              </a:ext>
            </a:extLst>
          </p:cNvPr>
          <p:cNvSpPr txBox="1"/>
          <p:nvPr/>
        </p:nvSpPr>
        <p:spPr>
          <a:xfrm>
            <a:off x="889000" y="4914900"/>
            <a:ext cx="9956800" cy="1475100"/>
          </a:xfrm>
          <a:prstGeom prst="rect">
            <a:avLst/>
          </a:prstGeom>
        </p:spPr>
        <p:txBody>
          <a:bodyPr wrap="square" lIns="0" tIns="0" rIns="0" bIns="0" rtlCol="0">
            <a:noAutofit/>
          </a:bodyPr>
          <a:lstStyle/>
          <a:p>
            <a:pPr marL="285750" indent="-285750">
              <a:buFont typeface="Wingdings" panose="05000000000000000000" pitchFamily="2" charset="2"/>
              <a:buChar char="Ø"/>
            </a:pPr>
            <a:r>
              <a:rPr lang="en-US" dirty="0">
                <a:solidFill>
                  <a:schemeClr val="tx1">
                    <a:lumMod val="75000"/>
                    <a:lumOff val="25000"/>
                  </a:schemeClr>
                </a:solidFill>
              </a:rPr>
              <a:t>Total of 433k confirmed delta variant cases have been reported around the world.</a:t>
            </a:r>
          </a:p>
          <a:p>
            <a:pPr marL="285750" indent="-285750">
              <a:buFont typeface="Wingdings" panose="05000000000000000000" pitchFamily="2" charset="2"/>
              <a:buChar char="Ø"/>
            </a:pPr>
            <a:endParaRPr lang="en-US" dirty="0">
              <a:solidFill>
                <a:schemeClr val="tx1">
                  <a:lumMod val="75000"/>
                  <a:lumOff val="25000"/>
                </a:schemeClr>
              </a:solidFill>
            </a:endParaRPr>
          </a:p>
          <a:p>
            <a:pPr marL="285750" indent="-285750">
              <a:buFont typeface="Wingdings" panose="05000000000000000000" pitchFamily="2" charset="2"/>
              <a:buChar char="Ø"/>
            </a:pPr>
            <a:r>
              <a:rPr lang="en-US" dirty="0">
                <a:solidFill>
                  <a:schemeClr val="tx1">
                    <a:lumMod val="75000"/>
                    <a:lumOff val="25000"/>
                  </a:schemeClr>
                </a:solidFill>
              </a:rPr>
              <a:t>120 countries have reported Delta variant cases.</a:t>
            </a:r>
          </a:p>
          <a:p>
            <a:endParaRPr lang="en-US" dirty="0">
              <a:solidFill>
                <a:schemeClr val="tx1">
                  <a:lumMod val="75000"/>
                  <a:lumOff val="25000"/>
                </a:schemeClr>
              </a:solidFill>
            </a:endParaRPr>
          </a:p>
          <a:p>
            <a:pPr marL="285750" indent="-285750">
              <a:buFont typeface="Wingdings" panose="05000000000000000000" pitchFamily="2" charset="2"/>
              <a:buChar char="Ø"/>
            </a:pPr>
            <a:r>
              <a:rPr lang="en-US" dirty="0">
                <a:solidFill>
                  <a:schemeClr val="tx1">
                    <a:lumMod val="75000"/>
                    <a:lumOff val="25000"/>
                  </a:schemeClr>
                </a:solidFill>
              </a:rPr>
              <a:t> United Kingdom is the most affected country by delta variant.</a:t>
            </a:r>
          </a:p>
          <a:p>
            <a:pPr marL="285750" indent="-285750">
              <a:buFont typeface="Wingdings" panose="05000000000000000000" pitchFamily="2" charset="2"/>
              <a:buChar char="Ø"/>
            </a:pPr>
            <a:endParaRPr lang="en-US" dirty="0">
              <a:solidFill>
                <a:schemeClr val="tx1">
                  <a:lumMod val="75000"/>
                  <a:lumOff val="25000"/>
                </a:schemeClr>
              </a:solidFill>
            </a:endParaRPr>
          </a:p>
          <a:p>
            <a:pPr marL="285750" indent="-285750">
              <a:buFont typeface="Wingdings" panose="05000000000000000000" pitchFamily="2" charset="2"/>
              <a:buChar char="Ø"/>
            </a:pPr>
            <a:endParaRPr lang="en-US" dirty="0">
              <a:solidFill>
                <a:schemeClr val="tx1">
                  <a:lumMod val="75000"/>
                  <a:lumOff val="25000"/>
                </a:schemeClr>
              </a:solidFill>
            </a:endParaRPr>
          </a:p>
          <a:p>
            <a:endParaRPr lang="en-US" dirty="0">
              <a:solidFill>
                <a:schemeClr val="tx1">
                  <a:lumMod val="75000"/>
                  <a:lumOff val="25000"/>
                </a:schemeClr>
              </a:solidFill>
            </a:endParaRPr>
          </a:p>
          <a:p>
            <a:r>
              <a:rPr lang="en-US" dirty="0">
                <a:solidFill>
                  <a:schemeClr val="tx1">
                    <a:lumMod val="75000"/>
                    <a:lumOff val="25000"/>
                  </a:schemeClr>
                </a:solidFill>
              </a:rPr>
              <a:t> </a:t>
            </a:r>
          </a:p>
        </p:txBody>
      </p:sp>
      <p:pic>
        <p:nvPicPr>
          <p:cNvPr id="14" name="Picture 13" descr="Graphical user interface&#10;&#10;Description automatically generated">
            <a:extLst>
              <a:ext uri="{FF2B5EF4-FFF2-40B4-BE49-F238E27FC236}">
                <a16:creationId xmlns:a16="http://schemas.microsoft.com/office/drawing/2014/main" id="{A27CE683-C180-1941-81F9-A56A623D1D3C}"/>
              </a:ext>
            </a:extLst>
          </p:cNvPr>
          <p:cNvPicPr>
            <a:picLocks noChangeAspect="1"/>
          </p:cNvPicPr>
          <p:nvPr/>
        </p:nvPicPr>
        <p:blipFill>
          <a:blip r:embed="rId2"/>
          <a:stretch>
            <a:fillRect/>
          </a:stretch>
        </p:blipFill>
        <p:spPr>
          <a:xfrm>
            <a:off x="766900" y="920750"/>
            <a:ext cx="10472600" cy="3892550"/>
          </a:xfrm>
          <a:prstGeom prst="rect">
            <a:avLst/>
          </a:prstGeom>
        </p:spPr>
      </p:pic>
    </p:spTree>
    <p:extLst>
      <p:ext uri="{BB962C8B-B14F-4D97-AF65-F5344CB8AC3E}">
        <p14:creationId xmlns:p14="http://schemas.microsoft.com/office/powerpoint/2010/main" val="1790171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dissolv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dissolve">
                                      <p:cBhvr>
                                        <p:cTn id="17" dur="500"/>
                                        <p:tgtEl>
                                          <p:spTgt spid="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
                                            <p:txEl>
                                              <p:pRg st="2" end="2"/>
                                            </p:txEl>
                                          </p:spTgt>
                                        </p:tgtEl>
                                        <p:attrNameLst>
                                          <p:attrName>style.visibility</p:attrName>
                                        </p:attrNameLst>
                                      </p:cBhvr>
                                      <p:to>
                                        <p:strVal val="visible"/>
                                      </p:to>
                                    </p:set>
                                    <p:animEffect transition="in" filter="dissolve">
                                      <p:cBhvr>
                                        <p:cTn id="22" dur="500"/>
                                        <p:tgtEl>
                                          <p:spTgt spid="7">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7">
                                            <p:txEl>
                                              <p:pRg st="4" end="4"/>
                                            </p:txEl>
                                          </p:spTgt>
                                        </p:tgtEl>
                                        <p:attrNameLst>
                                          <p:attrName>style.visibility</p:attrName>
                                        </p:attrNameLst>
                                      </p:cBhvr>
                                      <p:to>
                                        <p:strVal val="visible"/>
                                      </p:to>
                                    </p:set>
                                    <p:animEffect transition="in" filter="dissolve">
                                      <p:cBhvr>
                                        <p:cTn id="27"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20623-FF4E-4C85-84EF-78472508CC29}"/>
              </a:ext>
            </a:extLst>
          </p:cNvPr>
          <p:cNvSpPr>
            <a:spLocks noGrp="1"/>
          </p:cNvSpPr>
          <p:nvPr>
            <p:ph type="title"/>
          </p:nvPr>
        </p:nvSpPr>
        <p:spPr/>
        <p:txBody>
          <a:bodyPr/>
          <a:lstStyle/>
          <a:p>
            <a:r>
              <a:rPr lang="en-IN" dirty="0"/>
              <a:t>Mitigation: Testing and Contact Tracing</a:t>
            </a:r>
          </a:p>
        </p:txBody>
      </p:sp>
      <p:sp>
        <p:nvSpPr>
          <p:cNvPr id="3" name="Text Placeholder 2">
            <a:extLst>
              <a:ext uri="{FF2B5EF4-FFF2-40B4-BE49-F238E27FC236}">
                <a16:creationId xmlns:a16="http://schemas.microsoft.com/office/drawing/2014/main" id="{975BE9A5-B822-48AA-B1FD-BF63B312079C}"/>
              </a:ext>
            </a:extLst>
          </p:cNvPr>
          <p:cNvSpPr>
            <a:spLocks noGrp="1"/>
          </p:cNvSpPr>
          <p:nvPr>
            <p:ph type="body" sz="quarter" idx="13"/>
          </p:nvPr>
        </p:nvSpPr>
        <p:spPr/>
        <p:txBody>
          <a:bodyPr/>
          <a:lstStyle/>
          <a:p>
            <a:r>
              <a:rPr lang="en-IN" dirty="0"/>
              <a:t>Weekly Testing and New Infections within the Last 7 days</a:t>
            </a:r>
          </a:p>
        </p:txBody>
      </p:sp>
      <p:sp>
        <p:nvSpPr>
          <p:cNvPr id="7" name="Slide Number Placeholder 6">
            <a:extLst>
              <a:ext uri="{FF2B5EF4-FFF2-40B4-BE49-F238E27FC236}">
                <a16:creationId xmlns:a16="http://schemas.microsoft.com/office/drawing/2014/main" id="{C4DC3C66-61A4-48FF-8110-F19EF96008CD}"/>
              </a:ext>
            </a:extLst>
          </p:cNvPr>
          <p:cNvSpPr>
            <a:spLocks noGrp="1"/>
          </p:cNvSpPr>
          <p:nvPr>
            <p:ph type="sldNum" sz="quarter" idx="11"/>
          </p:nvPr>
        </p:nvSpPr>
        <p:spPr/>
        <p:txBody>
          <a:bodyPr/>
          <a:lstStyle/>
          <a:p>
            <a:fld id="{65685BD5-7F70-499C-8F04-1460C72EE5D6}" type="slidenum">
              <a:rPr lang="de-DE" noProof="0" smtClean="0"/>
              <a:pPr/>
              <a:t>50</a:t>
            </a:fld>
            <a:endParaRPr lang="de-DE" noProof="0"/>
          </a:p>
        </p:txBody>
      </p:sp>
      <p:pic>
        <p:nvPicPr>
          <p:cNvPr id="14" name="Content Placeholder 8">
            <a:extLst>
              <a:ext uri="{FF2B5EF4-FFF2-40B4-BE49-F238E27FC236}">
                <a16:creationId xmlns:a16="http://schemas.microsoft.com/office/drawing/2014/main" id="{B4D78D61-1A5E-4FE9-8244-C7DD94A90F60}"/>
              </a:ext>
            </a:extLst>
          </p:cNvPr>
          <p:cNvPicPr>
            <a:picLocks noGrp="1" noChangeAspect="1"/>
          </p:cNvPicPr>
          <p:nvPr>
            <p:ph sz="quarter" idx="25"/>
          </p:nvPr>
        </p:nvPicPr>
        <p:blipFill>
          <a:blip r:embed="rId2"/>
          <a:stretch>
            <a:fillRect/>
          </a:stretch>
        </p:blipFill>
        <p:spPr>
          <a:xfrm>
            <a:off x="7815162" y="828000"/>
            <a:ext cx="3251097" cy="4397401"/>
          </a:xfrm>
        </p:spPr>
      </p:pic>
      <p:pic>
        <p:nvPicPr>
          <p:cNvPr id="23" name="Content Placeholder 22">
            <a:extLst>
              <a:ext uri="{FF2B5EF4-FFF2-40B4-BE49-F238E27FC236}">
                <a16:creationId xmlns:a16="http://schemas.microsoft.com/office/drawing/2014/main" id="{4FF0C193-BDDB-40D2-BCDF-E2412B3EFE28}"/>
              </a:ext>
            </a:extLst>
          </p:cNvPr>
          <p:cNvPicPr>
            <a:picLocks noGrp="1" noChangeAspect="1"/>
          </p:cNvPicPr>
          <p:nvPr>
            <p:ph sz="quarter" idx="24"/>
          </p:nvPr>
        </p:nvPicPr>
        <p:blipFill>
          <a:blip r:embed="rId3"/>
          <a:stretch>
            <a:fillRect/>
          </a:stretch>
        </p:blipFill>
        <p:spPr>
          <a:xfrm>
            <a:off x="540070" y="1620001"/>
            <a:ext cx="5861114" cy="3516668"/>
          </a:xfrm>
        </p:spPr>
      </p:pic>
      <p:sp>
        <p:nvSpPr>
          <p:cNvPr id="24" name="Content Placeholder 4">
            <a:extLst>
              <a:ext uri="{FF2B5EF4-FFF2-40B4-BE49-F238E27FC236}">
                <a16:creationId xmlns:a16="http://schemas.microsoft.com/office/drawing/2014/main" id="{AD50CC8D-FD92-42C0-880A-534D46ABE7FE}"/>
              </a:ext>
            </a:extLst>
          </p:cNvPr>
          <p:cNvSpPr txBox="1">
            <a:spLocks/>
          </p:cNvSpPr>
          <p:nvPr/>
        </p:nvSpPr>
        <p:spPr bwMode="gray">
          <a:xfrm>
            <a:off x="653485" y="5377196"/>
            <a:ext cx="11111046" cy="805978"/>
          </a:xfrm>
          <a:prstGeom prst="rect">
            <a:avLst/>
          </a:prstGeom>
        </p:spPr>
        <p:txBody>
          <a:bodyPr vert="horz" lIns="0" tIns="0" rIns="0" bIns="0" rtlCol="0">
            <a:noAutofit/>
          </a:bodyPr>
          <a:lstStyle>
            <a:lvl1pPr marL="27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1pPr>
            <a:lvl2pPr marL="54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81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3pPr>
            <a:lvl4pPr marL="108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4pPr>
            <a:lvl5pPr marL="135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Improved weekly testing strategies and Sequencing is of high importance for early detection and monitoring for targeted COVID-19 variant (Delta). Contact Tracing remains a key mitigation tool to break transmission chains. It helps in effective outbreak management during current phase of COVID-19 spread.</a:t>
            </a:r>
          </a:p>
        </p:txBody>
      </p:sp>
      <p:sp>
        <p:nvSpPr>
          <p:cNvPr id="9" name="Footer Placeholder 4">
            <a:extLst>
              <a:ext uri="{FF2B5EF4-FFF2-40B4-BE49-F238E27FC236}">
                <a16:creationId xmlns:a16="http://schemas.microsoft.com/office/drawing/2014/main" id="{F10F0FAF-C29E-4602-92EC-9E6B382225B9}"/>
              </a:ext>
            </a:extLst>
          </p:cNvPr>
          <p:cNvSpPr>
            <a:spLocks noGrp="1"/>
          </p:cNvSpPr>
          <p:nvPr>
            <p:ph type="ftr" sz="quarter" idx="10"/>
          </p:nvPr>
        </p:nvSpPr>
        <p:spPr>
          <a:xfrm>
            <a:off x="1126821" y="6390000"/>
            <a:ext cx="4969177" cy="288000"/>
          </a:xfrm>
        </p:spPr>
        <p:txBody>
          <a:bodyPr/>
          <a:lstStyle/>
          <a:p>
            <a:r>
              <a:rPr lang="en-US" dirty="0"/>
              <a:t>Digital Tools for Strategic Planning (DOORSTEP) | August 13, 2021</a:t>
            </a:r>
            <a:endParaRPr lang="de-DE" dirty="0"/>
          </a:p>
        </p:txBody>
      </p:sp>
      <p:sp>
        <p:nvSpPr>
          <p:cNvPr id="12" name="Footer Placeholder 5">
            <a:extLst>
              <a:ext uri="{FF2B5EF4-FFF2-40B4-BE49-F238E27FC236}">
                <a16:creationId xmlns:a16="http://schemas.microsoft.com/office/drawing/2014/main" id="{A01ACD20-0E4F-4EBA-8CD6-AF9E57CDC929}"/>
              </a:ext>
            </a:extLst>
          </p:cNvPr>
          <p:cNvSpPr txBox="1">
            <a:spLocks/>
          </p:cNvSpPr>
          <p:nvPr/>
        </p:nvSpPr>
        <p:spPr bwMode="gray">
          <a:xfrm>
            <a:off x="1126820" y="6158094"/>
            <a:ext cx="5768502" cy="265607"/>
          </a:xfrm>
          <a:prstGeom prst="rect">
            <a:avLst/>
          </a:prstGeom>
        </p:spPr>
        <p:txBody>
          <a:bodyPr vert="horz" lIns="0" tIns="0" rIns="0" bIns="0" rtlCol="0" anchor="ctr"/>
          <a:lstStyle>
            <a:defPPr>
              <a:defRPr lang="de-DE"/>
            </a:defPPr>
            <a:lvl1pPr marL="0" algn="l" defTabSz="914400" rtl="0" eaLnBrk="1" latinLnBrk="0" hangingPunct="1">
              <a:defRPr sz="1000"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Source</a:t>
            </a:r>
            <a:r>
              <a:rPr lang="en-US" dirty="0">
                <a:hlinkClick r:id="rId4"/>
              </a:rPr>
              <a:t> ECDC-WHO/Europe COVID-19 Surveillance Explorer (shinyapps.io)</a:t>
            </a:r>
            <a:r>
              <a:rPr lang="en-US" dirty="0"/>
              <a:t>, </a:t>
            </a:r>
            <a:r>
              <a:rPr lang="en-IN" dirty="0">
                <a:hlinkClick r:id="rId5"/>
              </a:rPr>
              <a:t>Berliner Morgenpost</a:t>
            </a:r>
            <a:endParaRPr lang="de-DE" dirty="0"/>
          </a:p>
        </p:txBody>
      </p:sp>
    </p:spTree>
    <p:extLst>
      <p:ext uri="{BB962C8B-B14F-4D97-AF65-F5344CB8AC3E}">
        <p14:creationId xmlns:p14="http://schemas.microsoft.com/office/powerpoint/2010/main" val="118603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BD740-397F-476E-98F6-48694D675D77}"/>
              </a:ext>
            </a:extLst>
          </p:cNvPr>
          <p:cNvSpPr>
            <a:spLocks noGrp="1"/>
          </p:cNvSpPr>
          <p:nvPr>
            <p:ph type="title"/>
          </p:nvPr>
        </p:nvSpPr>
        <p:spPr/>
        <p:txBody>
          <a:bodyPr/>
          <a:lstStyle/>
          <a:p>
            <a:r>
              <a:rPr lang="en-IN" dirty="0"/>
              <a:t>Summary</a:t>
            </a:r>
          </a:p>
        </p:txBody>
      </p:sp>
      <p:sp>
        <p:nvSpPr>
          <p:cNvPr id="3" name="Text Placeholder 2">
            <a:extLst>
              <a:ext uri="{FF2B5EF4-FFF2-40B4-BE49-F238E27FC236}">
                <a16:creationId xmlns:a16="http://schemas.microsoft.com/office/drawing/2014/main" id="{13666010-4495-4AC9-A696-5A25F78FB71B}"/>
              </a:ext>
            </a:extLst>
          </p:cNvPr>
          <p:cNvSpPr>
            <a:spLocks noGrp="1"/>
          </p:cNvSpPr>
          <p:nvPr>
            <p:ph type="body" sz="quarter" idx="13"/>
          </p:nvPr>
        </p:nvSpPr>
        <p:spPr>
          <a:xfrm>
            <a:off x="540070" y="828000"/>
            <a:ext cx="6121988" cy="608914"/>
          </a:xfrm>
        </p:spPr>
        <p:txBody>
          <a:bodyPr/>
          <a:lstStyle/>
          <a:p>
            <a:r>
              <a:rPr lang="en-IN" dirty="0"/>
              <a:t>Comparison of risk control measures vs COVID-19 cases, deaths and hospitalizations</a:t>
            </a:r>
          </a:p>
        </p:txBody>
      </p:sp>
      <p:sp>
        <p:nvSpPr>
          <p:cNvPr id="7" name="Slide Number Placeholder 6">
            <a:extLst>
              <a:ext uri="{FF2B5EF4-FFF2-40B4-BE49-F238E27FC236}">
                <a16:creationId xmlns:a16="http://schemas.microsoft.com/office/drawing/2014/main" id="{3F4B9433-33F5-4793-9989-A1668790AA43}"/>
              </a:ext>
            </a:extLst>
          </p:cNvPr>
          <p:cNvSpPr>
            <a:spLocks noGrp="1"/>
          </p:cNvSpPr>
          <p:nvPr>
            <p:ph type="sldNum" sz="quarter" idx="11"/>
          </p:nvPr>
        </p:nvSpPr>
        <p:spPr/>
        <p:txBody>
          <a:bodyPr/>
          <a:lstStyle/>
          <a:p>
            <a:fld id="{65685BD5-7F70-499C-8F04-1460C72EE5D6}" type="slidenum">
              <a:rPr lang="de-DE" noProof="0" smtClean="0"/>
              <a:pPr/>
              <a:t>51</a:t>
            </a:fld>
            <a:endParaRPr lang="de-DE" noProof="0"/>
          </a:p>
        </p:txBody>
      </p:sp>
      <p:pic>
        <p:nvPicPr>
          <p:cNvPr id="10" name="Content Placeholder 17">
            <a:extLst>
              <a:ext uri="{FF2B5EF4-FFF2-40B4-BE49-F238E27FC236}">
                <a16:creationId xmlns:a16="http://schemas.microsoft.com/office/drawing/2014/main" id="{2D07B199-4C90-41EF-ABCD-7089476D60B4}"/>
              </a:ext>
            </a:extLst>
          </p:cNvPr>
          <p:cNvPicPr>
            <a:picLocks noGrp="1" noChangeAspect="1"/>
          </p:cNvPicPr>
          <p:nvPr>
            <p:ph sz="quarter" idx="24"/>
          </p:nvPr>
        </p:nvPicPr>
        <p:blipFill rotWithShape="1">
          <a:blip r:embed="rId3"/>
          <a:srcRect l="2374" b="16450"/>
          <a:stretch/>
        </p:blipFill>
        <p:spPr>
          <a:xfrm>
            <a:off x="6736703" y="761349"/>
            <a:ext cx="4989058" cy="5434178"/>
          </a:xfrm>
        </p:spPr>
      </p:pic>
      <p:sp>
        <p:nvSpPr>
          <p:cNvPr id="11" name="Content Placeholder 4">
            <a:extLst>
              <a:ext uri="{FF2B5EF4-FFF2-40B4-BE49-F238E27FC236}">
                <a16:creationId xmlns:a16="http://schemas.microsoft.com/office/drawing/2014/main" id="{599C2667-AAE2-40D3-AF2E-B18536B2AA66}"/>
              </a:ext>
            </a:extLst>
          </p:cNvPr>
          <p:cNvSpPr txBox="1">
            <a:spLocks/>
          </p:cNvSpPr>
          <p:nvPr/>
        </p:nvSpPr>
        <p:spPr bwMode="gray">
          <a:xfrm>
            <a:off x="540070" y="1567543"/>
            <a:ext cx="6000283" cy="4627984"/>
          </a:xfrm>
          <a:prstGeom prst="rect">
            <a:avLst/>
          </a:prstGeom>
        </p:spPr>
        <p:txBody>
          <a:bodyPr vert="horz" lIns="0" tIns="0" rIns="0" bIns="0" rtlCol="0">
            <a:noAutofit/>
          </a:bodyPr>
          <a:lstStyle>
            <a:lvl1pPr marL="27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1pPr>
            <a:lvl2pPr marL="54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81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3pPr>
            <a:lvl4pPr marL="108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4pPr>
            <a:lvl5pPr marL="1350000" indent="-270000" algn="l" defTabSz="914400" rtl="0" eaLnBrk="1" latinLnBrk="0" hangingPunct="1">
              <a:lnSpc>
                <a:spcPct val="90000"/>
              </a:lnSpc>
              <a:spcBef>
                <a:spcPts val="1000"/>
              </a:spcBef>
              <a:buClr>
                <a:srgbClr val="006AB0"/>
              </a:buClr>
              <a:buFont typeface="Wingdings" panose="05000000000000000000" pitchFamily="2" charset="2"/>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The overall risk related to Delta Variant is expected to increase for the general population since, Delta variant is 40-60% more transmissible than the Alpha variant. </a:t>
            </a:r>
          </a:p>
          <a:p>
            <a:r>
              <a:rPr lang="en-IN" dirty="0"/>
              <a:t>Individuals with only one dose are less protected against Delta variant. Full vaccination provides better immunity and protection against the Delta variant.</a:t>
            </a:r>
          </a:p>
          <a:p>
            <a:r>
              <a:rPr lang="en-US" dirty="0"/>
              <a:t>Non-pharmaceutical interventions should be maintained at a level sufficient to contain community transmission of the Delta VOC until greater shares of the population are fully vaccinated, in order to avoid a resurgence of cases.</a:t>
            </a:r>
            <a:endParaRPr lang="en-IN" dirty="0"/>
          </a:p>
          <a:p>
            <a:r>
              <a:rPr lang="en-IN" dirty="0"/>
              <a:t>Targeted surveillance through contact tracing of the Delta variant which is currently circulating is of significance for early detection and monitoring of emerging Delta variants.</a:t>
            </a:r>
          </a:p>
          <a:p>
            <a:endParaRPr lang="en-IN" dirty="0"/>
          </a:p>
        </p:txBody>
      </p:sp>
      <p:sp>
        <p:nvSpPr>
          <p:cNvPr id="8" name="Footer Placeholder 4">
            <a:extLst>
              <a:ext uri="{FF2B5EF4-FFF2-40B4-BE49-F238E27FC236}">
                <a16:creationId xmlns:a16="http://schemas.microsoft.com/office/drawing/2014/main" id="{049D86B8-084D-4C1A-A25F-40626F7E03BC}"/>
              </a:ext>
            </a:extLst>
          </p:cNvPr>
          <p:cNvSpPr>
            <a:spLocks noGrp="1"/>
          </p:cNvSpPr>
          <p:nvPr>
            <p:ph type="ftr" sz="quarter" idx="10"/>
          </p:nvPr>
        </p:nvSpPr>
        <p:spPr>
          <a:xfrm>
            <a:off x="1126821" y="6390000"/>
            <a:ext cx="4969177" cy="288000"/>
          </a:xfrm>
        </p:spPr>
        <p:txBody>
          <a:bodyPr/>
          <a:lstStyle/>
          <a:p>
            <a:r>
              <a:rPr lang="en-US" dirty="0"/>
              <a:t>Digital Tools for Strategic Planning (DOORSTEP) | August 13, 2021</a:t>
            </a:r>
            <a:endParaRPr lang="de-DE" dirty="0"/>
          </a:p>
        </p:txBody>
      </p:sp>
      <p:sp>
        <p:nvSpPr>
          <p:cNvPr id="9" name="Footer Placeholder 5">
            <a:extLst>
              <a:ext uri="{FF2B5EF4-FFF2-40B4-BE49-F238E27FC236}">
                <a16:creationId xmlns:a16="http://schemas.microsoft.com/office/drawing/2014/main" id="{E9D3BB1C-A1CA-4AD6-8E4F-8E4834560DF7}"/>
              </a:ext>
            </a:extLst>
          </p:cNvPr>
          <p:cNvSpPr txBox="1">
            <a:spLocks/>
          </p:cNvSpPr>
          <p:nvPr/>
        </p:nvSpPr>
        <p:spPr bwMode="gray">
          <a:xfrm>
            <a:off x="1126820" y="6158094"/>
            <a:ext cx="4969177" cy="288000"/>
          </a:xfrm>
          <a:prstGeom prst="rect">
            <a:avLst/>
          </a:prstGeom>
        </p:spPr>
        <p:txBody>
          <a:bodyPr vert="horz" lIns="0" tIns="0" rIns="0" bIns="0" rtlCol="0" anchor="ctr"/>
          <a:lstStyle>
            <a:defPPr>
              <a:defRPr lang="de-DE"/>
            </a:defPPr>
            <a:lvl1pPr marL="0" algn="l" defTabSz="914400" rtl="0" eaLnBrk="1" latinLnBrk="0" hangingPunct="1">
              <a:defRPr sz="1000"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Source: </a:t>
            </a:r>
            <a:r>
              <a:rPr lang="en-US" dirty="0">
                <a:hlinkClick r:id="rId4"/>
              </a:rPr>
              <a:t>ECDC-WHO/Europe COVID-19 Surveillance Explorer (shinyapps.io)</a:t>
            </a:r>
            <a:endParaRPr lang="de-DE" dirty="0"/>
          </a:p>
        </p:txBody>
      </p:sp>
    </p:spTree>
    <p:extLst>
      <p:ext uri="{BB962C8B-B14F-4D97-AF65-F5344CB8AC3E}">
        <p14:creationId xmlns:p14="http://schemas.microsoft.com/office/powerpoint/2010/main" val="2830917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2B00C3E-3017-479E-952C-650DC7799A9F}"/>
              </a:ext>
            </a:extLst>
          </p:cNvPr>
          <p:cNvSpPr>
            <a:spLocks noGrp="1"/>
          </p:cNvSpPr>
          <p:nvPr>
            <p:ph type="pic" sz="quarter" idx="22"/>
          </p:nvPr>
        </p:nvSpPr>
        <p:spPr/>
      </p:sp>
      <p:sp>
        <p:nvSpPr>
          <p:cNvPr id="5" name="Text Placeholder 4">
            <a:extLst>
              <a:ext uri="{FF2B5EF4-FFF2-40B4-BE49-F238E27FC236}">
                <a16:creationId xmlns:a16="http://schemas.microsoft.com/office/drawing/2014/main" id="{38DBF11A-B932-412C-8DAB-C271420D38A5}"/>
              </a:ext>
            </a:extLst>
          </p:cNvPr>
          <p:cNvSpPr>
            <a:spLocks noGrp="1"/>
          </p:cNvSpPr>
          <p:nvPr>
            <p:ph type="body" sz="quarter" idx="21"/>
          </p:nvPr>
        </p:nvSpPr>
        <p:spPr/>
        <p:txBody>
          <a:bodyPr/>
          <a:lstStyle/>
          <a:p>
            <a:endParaRPr lang="en-IN" dirty="0"/>
          </a:p>
        </p:txBody>
      </p:sp>
      <p:sp>
        <p:nvSpPr>
          <p:cNvPr id="4" name="Title 3">
            <a:extLst>
              <a:ext uri="{FF2B5EF4-FFF2-40B4-BE49-F238E27FC236}">
                <a16:creationId xmlns:a16="http://schemas.microsoft.com/office/drawing/2014/main" id="{D3B8F5C4-6225-4DAD-A997-C04522C4A421}"/>
              </a:ext>
            </a:extLst>
          </p:cNvPr>
          <p:cNvSpPr>
            <a:spLocks noGrp="1"/>
          </p:cNvSpPr>
          <p:nvPr>
            <p:ph type="title"/>
          </p:nvPr>
        </p:nvSpPr>
        <p:spPr/>
        <p:txBody>
          <a:bodyPr/>
          <a:lstStyle/>
          <a:p>
            <a:r>
              <a:rPr lang="en-IN" dirty="0"/>
              <a:t>Thank you for your Attention</a:t>
            </a:r>
          </a:p>
        </p:txBody>
      </p:sp>
      <p:sp>
        <p:nvSpPr>
          <p:cNvPr id="7" name="Content Placeholder 6">
            <a:extLst>
              <a:ext uri="{FF2B5EF4-FFF2-40B4-BE49-F238E27FC236}">
                <a16:creationId xmlns:a16="http://schemas.microsoft.com/office/drawing/2014/main" id="{73F258E5-4281-4905-B03E-006562CCB1F2}"/>
              </a:ext>
            </a:extLst>
          </p:cNvPr>
          <p:cNvSpPr>
            <a:spLocks noGrp="1"/>
          </p:cNvSpPr>
          <p:nvPr>
            <p:ph sz="quarter" idx="26"/>
          </p:nvPr>
        </p:nvSpPr>
        <p:spPr/>
        <p:txBody>
          <a:bodyPr/>
          <a:lstStyle/>
          <a:p>
            <a:endParaRPr lang="en-IN" dirty="0"/>
          </a:p>
        </p:txBody>
      </p:sp>
    </p:spTree>
    <p:extLst>
      <p:ext uri="{BB962C8B-B14F-4D97-AF65-F5344CB8AC3E}">
        <p14:creationId xmlns:p14="http://schemas.microsoft.com/office/powerpoint/2010/main" val="3837122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B680C-868A-4AE6-8275-754DF2E550F9}"/>
              </a:ext>
            </a:extLst>
          </p:cNvPr>
          <p:cNvSpPr>
            <a:spLocks noGrp="1"/>
          </p:cNvSpPr>
          <p:nvPr>
            <p:ph type="title"/>
          </p:nvPr>
        </p:nvSpPr>
        <p:spPr>
          <a:xfrm>
            <a:off x="540070" y="432000"/>
            <a:ext cx="11111452" cy="396000"/>
          </a:xfrm>
        </p:spPr>
        <p:txBody>
          <a:bodyPr/>
          <a:lstStyle/>
          <a:p>
            <a:r>
              <a:rPr lang="en-US" dirty="0"/>
              <a:t>Top five Delta Variant affected countries</a:t>
            </a:r>
            <a:endParaRPr lang="de-DE" dirty="0"/>
          </a:p>
        </p:txBody>
      </p:sp>
      <p:sp>
        <p:nvSpPr>
          <p:cNvPr id="3" name="Footer Placeholder 2">
            <a:extLst>
              <a:ext uri="{FF2B5EF4-FFF2-40B4-BE49-F238E27FC236}">
                <a16:creationId xmlns:a16="http://schemas.microsoft.com/office/drawing/2014/main" id="{B5EBE198-DDAD-4D70-B3CD-09CC97C82DB8}"/>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D2498E72-1091-405E-9A53-7839A946E8FD}"/>
              </a:ext>
            </a:extLst>
          </p:cNvPr>
          <p:cNvSpPr>
            <a:spLocks noGrp="1"/>
          </p:cNvSpPr>
          <p:nvPr>
            <p:ph type="sldNum" sz="quarter" idx="11"/>
          </p:nvPr>
        </p:nvSpPr>
        <p:spPr/>
        <p:txBody>
          <a:bodyPr/>
          <a:lstStyle/>
          <a:p>
            <a:fld id="{65685BD5-7F70-499C-8F04-1460C72EE5D6}" type="slidenum">
              <a:rPr lang="de-DE" noProof="0" smtClean="0"/>
              <a:pPr/>
              <a:t>6</a:t>
            </a:fld>
            <a:endParaRPr lang="de-DE" noProof="0"/>
          </a:p>
        </p:txBody>
      </p:sp>
      <p:sp>
        <p:nvSpPr>
          <p:cNvPr id="9" name="TextBox 8">
            <a:extLst>
              <a:ext uri="{FF2B5EF4-FFF2-40B4-BE49-F238E27FC236}">
                <a16:creationId xmlns:a16="http://schemas.microsoft.com/office/drawing/2014/main" id="{72D9172D-F2CC-4917-A8E7-226A0A47F1E3}"/>
              </a:ext>
            </a:extLst>
          </p:cNvPr>
          <p:cNvSpPr txBox="1"/>
          <p:nvPr/>
        </p:nvSpPr>
        <p:spPr>
          <a:xfrm>
            <a:off x="540070" y="1216059"/>
            <a:ext cx="3816030" cy="1451728"/>
          </a:xfrm>
          <a:prstGeom prst="rect">
            <a:avLst/>
          </a:prstGeom>
        </p:spPr>
        <p:txBody>
          <a:bodyPr wrap="square" lIns="0" tIns="0" rIns="0" bIns="0" rtlCol="0">
            <a:noAutofit/>
          </a:bodyPr>
          <a:lstStyle/>
          <a:p>
            <a:pPr marL="285750" indent="-285750" algn="l">
              <a:buFont typeface="Wingdings" panose="05000000000000000000" pitchFamily="2" charset="2"/>
              <a:buChar char="Ø"/>
            </a:pPr>
            <a:endParaRPr lang="en-US" dirty="0">
              <a:solidFill>
                <a:schemeClr val="tx1">
                  <a:lumMod val="75000"/>
                  <a:lumOff val="25000"/>
                </a:schemeClr>
              </a:solidFill>
            </a:endParaRPr>
          </a:p>
          <a:p>
            <a:pPr marL="285750" indent="-285750" algn="l">
              <a:buFont typeface="Wingdings" panose="05000000000000000000" pitchFamily="2" charset="2"/>
              <a:buChar char="Ø"/>
            </a:pPr>
            <a:endParaRPr lang="de-DE" dirty="0" err="1">
              <a:solidFill>
                <a:schemeClr val="tx1">
                  <a:lumMod val="75000"/>
                  <a:lumOff val="25000"/>
                </a:schemeClr>
              </a:solidFill>
            </a:endParaRPr>
          </a:p>
        </p:txBody>
      </p:sp>
      <p:sp>
        <p:nvSpPr>
          <p:cNvPr id="11" name="TextBox 10">
            <a:extLst>
              <a:ext uri="{FF2B5EF4-FFF2-40B4-BE49-F238E27FC236}">
                <a16:creationId xmlns:a16="http://schemas.microsoft.com/office/drawing/2014/main" id="{9227A03F-315C-44A3-82AE-CB163A62749F}"/>
              </a:ext>
            </a:extLst>
          </p:cNvPr>
          <p:cNvSpPr txBox="1"/>
          <p:nvPr/>
        </p:nvSpPr>
        <p:spPr>
          <a:xfrm>
            <a:off x="540070" y="1600200"/>
            <a:ext cx="3968430" cy="3289300"/>
          </a:xfrm>
          <a:prstGeom prst="rect">
            <a:avLst/>
          </a:prstGeom>
        </p:spPr>
        <p:txBody>
          <a:bodyPr wrap="square" lIns="0" tIns="0" rIns="0" bIns="0" rtlCol="0">
            <a:noAutofit/>
          </a:bodyPr>
          <a:lstStyle/>
          <a:p>
            <a:pPr marL="285750" indent="-285750">
              <a:buFont typeface="Wingdings" panose="05000000000000000000" pitchFamily="2" charset="2"/>
              <a:buChar char="Ø"/>
            </a:pPr>
            <a:r>
              <a:rPr lang="en-DE" dirty="0">
                <a:solidFill>
                  <a:schemeClr val="tx1">
                    <a:lumMod val="75000"/>
                    <a:lumOff val="25000"/>
                  </a:schemeClr>
                </a:solidFill>
              </a:rPr>
              <a:t>United Kingdom consists of 60 percent of all the delta variant cases around the world.</a:t>
            </a:r>
          </a:p>
          <a:p>
            <a:endParaRPr lang="en-DE" dirty="0">
              <a:solidFill>
                <a:schemeClr val="tx1">
                  <a:lumMod val="75000"/>
                  <a:lumOff val="25000"/>
                </a:schemeClr>
              </a:solidFill>
            </a:endParaRPr>
          </a:p>
          <a:p>
            <a:pPr marL="285750" indent="-285750" algn="l">
              <a:buFont typeface="Wingdings" panose="05000000000000000000" pitchFamily="2" charset="2"/>
              <a:buChar char="Ø"/>
            </a:pPr>
            <a:r>
              <a:rPr lang="de-DE" dirty="0" err="1">
                <a:solidFill>
                  <a:schemeClr val="tx1">
                    <a:lumMod val="75000"/>
                    <a:lumOff val="25000"/>
                  </a:schemeClr>
                </a:solidFill>
              </a:rPr>
              <a:t>Denmark</a:t>
            </a:r>
            <a:r>
              <a:rPr lang="de-DE" dirty="0">
                <a:solidFill>
                  <a:schemeClr val="tx1">
                    <a:lumMod val="75000"/>
                    <a:lumOff val="25000"/>
                  </a:schemeClr>
                </a:solidFill>
              </a:rPr>
              <a:t> </a:t>
            </a:r>
            <a:r>
              <a:rPr lang="de-DE" dirty="0" err="1">
                <a:solidFill>
                  <a:schemeClr val="tx1">
                    <a:lumMod val="75000"/>
                    <a:lumOff val="25000"/>
                  </a:schemeClr>
                </a:solidFill>
              </a:rPr>
              <a:t>is</a:t>
            </a:r>
            <a:r>
              <a:rPr lang="de-DE" dirty="0">
                <a:solidFill>
                  <a:schemeClr val="tx1">
                    <a:lumMod val="75000"/>
                    <a:lumOff val="25000"/>
                  </a:schemeClr>
                </a:solidFill>
              </a:rPr>
              <a:t> </a:t>
            </a:r>
            <a:r>
              <a:rPr lang="de-DE" dirty="0" err="1">
                <a:solidFill>
                  <a:schemeClr val="tx1">
                    <a:lumMod val="75000"/>
                    <a:lumOff val="25000"/>
                  </a:schemeClr>
                </a:solidFill>
              </a:rPr>
              <a:t>having</a:t>
            </a:r>
            <a:r>
              <a:rPr lang="de-DE" dirty="0">
                <a:solidFill>
                  <a:schemeClr val="tx1">
                    <a:lumMod val="75000"/>
                    <a:lumOff val="25000"/>
                  </a:schemeClr>
                </a:solidFill>
              </a:rPr>
              <a:t> </a:t>
            </a:r>
            <a:r>
              <a:rPr lang="de-DE" dirty="0" err="1">
                <a:solidFill>
                  <a:schemeClr val="tx1">
                    <a:lumMod val="75000"/>
                    <a:lumOff val="25000"/>
                  </a:schemeClr>
                </a:solidFill>
              </a:rPr>
              <a:t>one</a:t>
            </a:r>
            <a:r>
              <a:rPr lang="de-DE" dirty="0">
                <a:solidFill>
                  <a:schemeClr val="tx1">
                    <a:lumMod val="75000"/>
                    <a:lumOff val="25000"/>
                  </a:schemeClr>
                </a:solidFill>
              </a:rPr>
              <a:t> </a:t>
            </a:r>
            <a:r>
              <a:rPr lang="de-DE" dirty="0" err="1">
                <a:solidFill>
                  <a:schemeClr val="tx1">
                    <a:lumMod val="75000"/>
                    <a:lumOff val="25000"/>
                  </a:schemeClr>
                </a:solidFill>
              </a:rPr>
              <a:t>of</a:t>
            </a:r>
            <a:r>
              <a:rPr lang="de-DE" dirty="0">
                <a:solidFill>
                  <a:schemeClr val="tx1">
                    <a:lumMod val="75000"/>
                    <a:lumOff val="25000"/>
                  </a:schemeClr>
                </a:solidFill>
              </a:rPr>
              <a:t> </a:t>
            </a:r>
            <a:r>
              <a:rPr lang="de-DE" dirty="0" err="1">
                <a:solidFill>
                  <a:schemeClr val="tx1">
                    <a:lumMod val="75000"/>
                    <a:lumOff val="25000"/>
                  </a:schemeClr>
                </a:solidFill>
              </a:rPr>
              <a:t>the</a:t>
            </a:r>
            <a:r>
              <a:rPr lang="de-DE" dirty="0">
                <a:solidFill>
                  <a:schemeClr val="tx1">
                    <a:lumMod val="75000"/>
                    <a:lumOff val="25000"/>
                  </a:schemeClr>
                </a:solidFill>
              </a:rPr>
              <a:t> </a:t>
            </a:r>
            <a:r>
              <a:rPr lang="de-DE" dirty="0" err="1">
                <a:solidFill>
                  <a:schemeClr val="tx1">
                    <a:lumMod val="75000"/>
                    <a:lumOff val="25000"/>
                  </a:schemeClr>
                </a:solidFill>
              </a:rPr>
              <a:t>highest</a:t>
            </a:r>
            <a:r>
              <a:rPr lang="de-DE" dirty="0">
                <a:solidFill>
                  <a:schemeClr val="tx1">
                    <a:lumMod val="75000"/>
                    <a:lumOff val="25000"/>
                  </a:schemeClr>
                </a:solidFill>
              </a:rPr>
              <a:t> </a:t>
            </a:r>
            <a:r>
              <a:rPr lang="de-DE" dirty="0" err="1">
                <a:solidFill>
                  <a:schemeClr val="tx1">
                    <a:lumMod val="75000"/>
                    <a:lumOff val="25000"/>
                  </a:schemeClr>
                </a:solidFill>
              </a:rPr>
              <a:t>delta</a:t>
            </a:r>
            <a:r>
              <a:rPr lang="de-DE" dirty="0">
                <a:solidFill>
                  <a:schemeClr val="tx1">
                    <a:lumMod val="75000"/>
                    <a:lumOff val="25000"/>
                  </a:schemeClr>
                </a:solidFill>
              </a:rPr>
              <a:t> </a:t>
            </a:r>
            <a:r>
              <a:rPr lang="de-DE" dirty="0" err="1">
                <a:solidFill>
                  <a:schemeClr val="tx1">
                    <a:lumMod val="75000"/>
                    <a:lumOff val="25000"/>
                  </a:schemeClr>
                </a:solidFill>
              </a:rPr>
              <a:t>cases</a:t>
            </a:r>
            <a:r>
              <a:rPr lang="de-DE" dirty="0">
                <a:solidFill>
                  <a:schemeClr val="tx1">
                    <a:lumMod val="75000"/>
                    <a:lumOff val="25000"/>
                  </a:schemeClr>
                </a:solidFill>
              </a:rPr>
              <a:t> per </a:t>
            </a:r>
            <a:r>
              <a:rPr lang="de-DE" dirty="0" err="1">
                <a:solidFill>
                  <a:schemeClr val="tx1">
                    <a:lumMod val="75000"/>
                    <a:lumOff val="25000"/>
                  </a:schemeClr>
                </a:solidFill>
              </a:rPr>
              <a:t>population</a:t>
            </a:r>
            <a:r>
              <a:rPr lang="de-DE" dirty="0">
                <a:solidFill>
                  <a:schemeClr val="tx1">
                    <a:lumMod val="75000"/>
                    <a:lumOff val="25000"/>
                  </a:schemeClr>
                </a:solidFill>
              </a:rPr>
              <a:t>.</a:t>
            </a:r>
          </a:p>
        </p:txBody>
      </p:sp>
      <p:sp>
        <p:nvSpPr>
          <p:cNvPr id="13" name="TextBox 12">
            <a:extLst>
              <a:ext uri="{FF2B5EF4-FFF2-40B4-BE49-F238E27FC236}">
                <a16:creationId xmlns:a16="http://schemas.microsoft.com/office/drawing/2014/main" id="{1CAB5B45-4812-F641-A474-F4B302E9D9A2}"/>
              </a:ext>
            </a:extLst>
          </p:cNvPr>
          <p:cNvSpPr txBox="1"/>
          <p:nvPr/>
        </p:nvSpPr>
        <p:spPr>
          <a:xfrm>
            <a:off x="540070" y="1241406"/>
            <a:ext cx="4273230" cy="1203573"/>
          </a:xfrm>
          <a:prstGeom prst="rect">
            <a:avLst/>
          </a:prstGeom>
        </p:spPr>
        <p:txBody>
          <a:bodyPr wrap="square" lIns="0" tIns="0" rIns="0" bIns="0" rtlCol="0">
            <a:noAutofit/>
          </a:bodyPr>
          <a:lstStyle/>
          <a:p>
            <a:pPr marL="285750" indent="-285750" algn="l">
              <a:buFont typeface="Wingdings" pitchFamily="2" charset="2"/>
              <a:buChar char="Ø"/>
            </a:pPr>
            <a:endParaRPr lang="en-DE" dirty="0">
              <a:solidFill>
                <a:schemeClr val="tx1">
                  <a:lumMod val="75000"/>
                  <a:lumOff val="25000"/>
                </a:schemeClr>
              </a:solidFill>
            </a:endParaRPr>
          </a:p>
        </p:txBody>
      </p:sp>
      <p:pic>
        <p:nvPicPr>
          <p:cNvPr id="15" name="Picture 14" descr="Chart, bar chart&#10;&#10;Description automatically generated">
            <a:extLst>
              <a:ext uri="{FF2B5EF4-FFF2-40B4-BE49-F238E27FC236}">
                <a16:creationId xmlns:a16="http://schemas.microsoft.com/office/drawing/2014/main" id="{BE581E85-DA12-2C4A-B253-DD1F2D73B5BA}"/>
              </a:ext>
            </a:extLst>
          </p:cNvPr>
          <p:cNvPicPr>
            <a:picLocks noChangeAspect="1"/>
          </p:cNvPicPr>
          <p:nvPr/>
        </p:nvPicPr>
        <p:blipFill>
          <a:blip r:embed="rId2"/>
          <a:stretch>
            <a:fillRect/>
          </a:stretch>
        </p:blipFill>
        <p:spPr>
          <a:xfrm>
            <a:off x="4813300" y="1358900"/>
            <a:ext cx="7175500" cy="4813300"/>
          </a:xfrm>
          <a:prstGeom prst="rect">
            <a:avLst/>
          </a:prstGeom>
        </p:spPr>
      </p:pic>
    </p:spTree>
    <p:extLst>
      <p:ext uri="{BB962C8B-B14F-4D97-AF65-F5344CB8AC3E}">
        <p14:creationId xmlns:p14="http://schemas.microsoft.com/office/powerpoint/2010/main" val="3636695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dissolv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1">
                                            <p:txEl>
                                              <p:pRg st="0" end="0"/>
                                            </p:txEl>
                                          </p:spTgt>
                                        </p:tgtEl>
                                        <p:attrNameLst>
                                          <p:attrName>style.visibility</p:attrName>
                                        </p:attrNameLst>
                                      </p:cBhvr>
                                      <p:to>
                                        <p:strVal val="visible"/>
                                      </p:to>
                                    </p:set>
                                    <p:animEffect transition="in" filter="dissolve">
                                      <p:cBhvr>
                                        <p:cTn id="17" dur="500"/>
                                        <p:tgtEl>
                                          <p:spTgt spid="11">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1">
                                            <p:txEl>
                                              <p:pRg st="2" end="2"/>
                                            </p:txEl>
                                          </p:spTgt>
                                        </p:tgtEl>
                                        <p:attrNameLst>
                                          <p:attrName>style.visibility</p:attrName>
                                        </p:attrNameLst>
                                      </p:cBhvr>
                                      <p:to>
                                        <p:strVal val="visible"/>
                                      </p:to>
                                    </p:set>
                                    <p:animEffect transition="in" filter="dissolve">
                                      <p:cBhvr>
                                        <p:cTn id="22"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341C9-6972-3141-B799-778A8BAF1893}"/>
              </a:ext>
            </a:extLst>
          </p:cNvPr>
          <p:cNvSpPr>
            <a:spLocks noGrp="1"/>
          </p:cNvSpPr>
          <p:nvPr>
            <p:ph type="title"/>
          </p:nvPr>
        </p:nvSpPr>
        <p:spPr/>
        <p:txBody>
          <a:bodyPr/>
          <a:lstStyle/>
          <a:p>
            <a:r>
              <a:rPr lang="en-GB" dirty="0"/>
              <a:t>Top 10 Delta Variant affected Countries in last 4 weeks</a:t>
            </a:r>
            <a:endParaRPr lang="en-DE" dirty="0"/>
          </a:p>
        </p:txBody>
      </p:sp>
      <p:sp>
        <p:nvSpPr>
          <p:cNvPr id="3" name="Footer Placeholder 2">
            <a:extLst>
              <a:ext uri="{FF2B5EF4-FFF2-40B4-BE49-F238E27FC236}">
                <a16:creationId xmlns:a16="http://schemas.microsoft.com/office/drawing/2014/main" id="{B1FB0694-27A9-0242-9C61-54BB6DFC3308}"/>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61864663-B677-444D-BA30-45E3FF1D4BD2}"/>
              </a:ext>
            </a:extLst>
          </p:cNvPr>
          <p:cNvSpPr>
            <a:spLocks noGrp="1"/>
          </p:cNvSpPr>
          <p:nvPr>
            <p:ph type="sldNum" sz="quarter" idx="11"/>
          </p:nvPr>
        </p:nvSpPr>
        <p:spPr/>
        <p:txBody>
          <a:bodyPr/>
          <a:lstStyle/>
          <a:p>
            <a:fld id="{65685BD5-7F70-499C-8F04-1460C72EE5D6}" type="slidenum">
              <a:rPr lang="de-DE" noProof="0" smtClean="0"/>
              <a:pPr/>
              <a:t>7</a:t>
            </a:fld>
            <a:endParaRPr lang="de-DE" noProof="0"/>
          </a:p>
        </p:txBody>
      </p:sp>
      <p:pic>
        <p:nvPicPr>
          <p:cNvPr id="7" name="Picture 6" descr="Timeline&#10;&#10;Description automatically generated with medium confidence">
            <a:extLst>
              <a:ext uri="{FF2B5EF4-FFF2-40B4-BE49-F238E27FC236}">
                <a16:creationId xmlns:a16="http://schemas.microsoft.com/office/drawing/2014/main" id="{5C44C41A-D952-9547-B434-C07A40FB2D8F}"/>
              </a:ext>
            </a:extLst>
          </p:cNvPr>
          <p:cNvPicPr>
            <a:picLocks noChangeAspect="1"/>
          </p:cNvPicPr>
          <p:nvPr/>
        </p:nvPicPr>
        <p:blipFill>
          <a:blip r:embed="rId2"/>
          <a:stretch>
            <a:fillRect/>
          </a:stretch>
        </p:blipFill>
        <p:spPr>
          <a:xfrm>
            <a:off x="4381500" y="1224000"/>
            <a:ext cx="7340600" cy="4770000"/>
          </a:xfrm>
          <a:prstGeom prst="rect">
            <a:avLst/>
          </a:prstGeom>
        </p:spPr>
      </p:pic>
      <p:sp>
        <p:nvSpPr>
          <p:cNvPr id="8" name="TextBox 7">
            <a:extLst>
              <a:ext uri="{FF2B5EF4-FFF2-40B4-BE49-F238E27FC236}">
                <a16:creationId xmlns:a16="http://schemas.microsoft.com/office/drawing/2014/main" id="{4D68425D-31CF-9048-8CAF-CAE69D060251}"/>
              </a:ext>
            </a:extLst>
          </p:cNvPr>
          <p:cNvSpPr txBox="1"/>
          <p:nvPr/>
        </p:nvSpPr>
        <p:spPr>
          <a:xfrm>
            <a:off x="766900" y="1612900"/>
            <a:ext cx="3525700" cy="3962400"/>
          </a:xfrm>
          <a:prstGeom prst="rect">
            <a:avLst/>
          </a:prstGeom>
        </p:spPr>
        <p:txBody>
          <a:bodyPr wrap="square" lIns="0" tIns="0" rIns="0" bIns="0" rtlCol="0">
            <a:noAutofit/>
          </a:bodyPr>
          <a:lstStyle/>
          <a:p>
            <a:pPr marL="285750" indent="-285750" algn="l">
              <a:buFont typeface="Wingdings" pitchFamily="2" charset="2"/>
              <a:buChar char="Ø"/>
            </a:pPr>
            <a:r>
              <a:rPr lang="en-DE" dirty="0">
                <a:solidFill>
                  <a:schemeClr val="tx1">
                    <a:lumMod val="75000"/>
                    <a:lumOff val="25000"/>
                  </a:schemeClr>
                </a:solidFill>
              </a:rPr>
              <a:t>United Kingdom has recorded the highest number of delta variant cases in last 4 weeks</a:t>
            </a:r>
          </a:p>
          <a:p>
            <a:pPr marL="285750" indent="-285750" algn="l">
              <a:buFont typeface="Wingdings" pitchFamily="2" charset="2"/>
              <a:buChar char="Ø"/>
            </a:pPr>
            <a:endParaRPr lang="en-DE" dirty="0">
              <a:solidFill>
                <a:schemeClr val="tx1">
                  <a:lumMod val="75000"/>
                  <a:lumOff val="25000"/>
                </a:schemeClr>
              </a:solidFill>
            </a:endParaRPr>
          </a:p>
          <a:p>
            <a:pPr marL="285750" indent="-285750" algn="l">
              <a:buFont typeface="Wingdings" pitchFamily="2" charset="2"/>
              <a:buChar char="Ø"/>
            </a:pPr>
            <a:r>
              <a:rPr lang="en-DE" dirty="0">
                <a:solidFill>
                  <a:schemeClr val="tx1">
                    <a:lumMod val="75000"/>
                    <a:lumOff val="25000"/>
                  </a:schemeClr>
                </a:solidFill>
              </a:rPr>
              <a:t>Most of the European countries are affected by delta variant.</a:t>
            </a:r>
          </a:p>
        </p:txBody>
      </p:sp>
    </p:spTree>
    <p:extLst>
      <p:ext uri="{BB962C8B-B14F-4D97-AF65-F5344CB8AC3E}">
        <p14:creationId xmlns:p14="http://schemas.microsoft.com/office/powerpoint/2010/main" val="858661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blinds(horizontal)">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blinds(horizontal)">
                                      <p:cBhvr>
                                        <p:cTn id="22"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Layer">
            <a:extLst>
              <a:ext uri="{FF2B5EF4-FFF2-40B4-BE49-F238E27FC236}">
                <a16:creationId xmlns:a16="http://schemas.microsoft.com/office/drawing/2014/main" id="{CD777889-FBAB-47AE-9FC3-7E4A3F6359CB}"/>
              </a:ext>
            </a:extLst>
          </p:cNvPr>
          <p:cNvSpPr>
            <a:spLocks noGrp="1" noChangeAspect="1"/>
          </p:cNvSpPr>
          <p:nvPr>
            <p:ph type="body" sz="quarter" idx="21"/>
          </p:nvPr>
        </p:nvSpPr>
        <p:spPr bwMode="gray"/>
        <p:txBody>
          <a:bodyPr/>
          <a:lstStyle/>
          <a:p>
            <a:r>
              <a:rPr lang="de-DE" dirty="0"/>
              <a:t> </a:t>
            </a:r>
          </a:p>
        </p:txBody>
      </p:sp>
      <p:sp>
        <p:nvSpPr>
          <p:cNvPr id="6" name="Text">
            <a:extLst>
              <a:ext uri="{FF2B5EF4-FFF2-40B4-BE49-F238E27FC236}">
                <a16:creationId xmlns:a16="http://schemas.microsoft.com/office/drawing/2014/main" id="{68F5B8C7-C341-4653-AFBD-C4418E8F3A78}"/>
              </a:ext>
            </a:extLst>
          </p:cNvPr>
          <p:cNvSpPr>
            <a:spLocks noGrp="1"/>
          </p:cNvSpPr>
          <p:nvPr>
            <p:ph type="body" sz="quarter" idx="39"/>
          </p:nvPr>
        </p:nvSpPr>
        <p:spPr bwMode="gray"/>
        <p:txBody>
          <a:bodyPr/>
          <a:lstStyle/>
          <a:p>
            <a:br>
              <a:rPr lang="en-US" dirty="0"/>
            </a:br>
            <a:endParaRPr lang="de-DE" dirty="0"/>
          </a:p>
        </p:txBody>
      </p:sp>
      <p:sp>
        <p:nvSpPr>
          <p:cNvPr id="7" name="Titel">
            <a:extLst>
              <a:ext uri="{FF2B5EF4-FFF2-40B4-BE49-F238E27FC236}">
                <a16:creationId xmlns:a16="http://schemas.microsoft.com/office/drawing/2014/main" id="{8994DFBF-1399-4711-9378-609EC33A51E3}"/>
              </a:ext>
            </a:extLst>
          </p:cNvPr>
          <p:cNvSpPr txBox="1">
            <a:spLocks/>
          </p:cNvSpPr>
          <p:nvPr/>
        </p:nvSpPr>
        <p:spPr bwMode="gray">
          <a:xfrm>
            <a:off x="1308100" y="1803400"/>
            <a:ext cx="10337800" cy="1625600"/>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4000" b="1" kern="1200" cap="all" baseline="0">
                <a:solidFill>
                  <a:schemeClr val="bg1"/>
                </a:solidFill>
                <a:latin typeface="+mj-lt"/>
                <a:ea typeface="+mj-ea"/>
                <a:cs typeface="+mj-cs"/>
              </a:defRPr>
            </a:lvl1pPr>
          </a:lstStyle>
          <a:p>
            <a:r>
              <a:rPr lang="de-DE" dirty="0"/>
              <a:t>Delta Variant Situation in United </a:t>
            </a:r>
            <a:r>
              <a:rPr lang="de-DE" dirty="0" err="1"/>
              <a:t>kingdom</a:t>
            </a:r>
            <a:r>
              <a:rPr lang="de-DE" dirty="0"/>
              <a:t>, </a:t>
            </a:r>
            <a:r>
              <a:rPr lang="de-DE" dirty="0" err="1"/>
              <a:t>india</a:t>
            </a:r>
            <a:r>
              <a:rPr lang="de-DE" dirty="0"/>
              <a:t> </a:t>
            </a:r>
            <a:r>
              <a:rPr lang="de-DE" dirty="0" err="1"/>
              <a:t>and</a:t>
            </a:r>
            <a:r>
              <a:rPr lang="de-DE" dirty="0"/>
              <a:t> </a:t>
            </a:r>
            <a:r>
              <a:rPr lang="de-DE" dirty="0" err="1"/>
              <a:t>russia</a:t>
            </a:r>
            <a:endParaRPr lang="de-DE" dirty="0"/>
          </a:p>
        </p:txBody>
      </p:sp>
    </p:spTree>
    <p:extLst>
      <p:ext uri="{BB962C8B-B14F-4D97-AF65-F5344CB8AC3E}">
        <p14:creationId xmlns:p14="http://schemas.microsoft.com/office/powerpoint/2010/main" val="447405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1C9AD-19A2-4E4B-997A-4D32870CF6EB}"/>
              </a:ext>
            </a:extLst>
          </p:cNvPr>
          <p:cNvSpPr>
            <a:spLocks noGrp="1"/>
          </p:cNvSpPr>
          <p:nvPr>
            <p:ph type="title"/>
          </p:nvPr>
        </p:nvSpPr>
        <p:spPr>
          <a:xfrm>
            <a:off x="766900" y="432000"/>
            <a:ext cx="10884622" cy="396000"/>
          </a:xfrm>
        </p:spPr>
        <p:txBody>
          <a:bodyPr/>
          <a:lstStyle/>
          <a:p>
            <a:r>
              <a:rPr lang="de-DE" dirty="0"/>
              <a:t>Impact </a:t>
            </a:r>
            <a:r>
              <a:rPr lang="de-DE" dirty="0" err="1"/>
              <a:t>of</a:t>
            </a:r>
            <a:r>
              <a:rPr lang="de-DE" dirty="0"/>
              <a:t> Delta Variant in last 3 </a:t>
            </a:r>
            <a:r>
              <a:rPr lang="de-DE" dirty="0" err="1"/>
              <a:t>months</a:t>
            </a:r>
            <a:endParaRPr lang="de-DE" dirty="0"/>
          </a:p>
        </p:txBody>
      </p:sp>
      <p:sp>
        <p:nvSpPr>
          <p:cNvPr id="3" name="Footer Placeholder 2">
            <a:extLst>
              <a:ext uri="{FF2B5EF4-FFF2-40B4-BE49-F238E27FC236}">
                <a16:creationId xmlns:a16="http://schemas.microsoft.com/office/drawing/2014/main" id="{B2286D61-17EA-43B4-AF9B-189D7EC794D8}"/>
              </a:ext>
            </a:extLst>
          </p:cNvPr>
          <p:cNvSpPr>
            <a:spLocks noGrp="1"/>
          </p:cNvSpPr>
          <p:nvPr>
            <p:ph type="ftr" sz="quarter" idx="10"/>
          </p:nvPr>
        </p:nvSpPr>
        <p:spPr/>
        <p:txBody>
          <a:bodyPr/>
          <a:lstStyle/>
          <a:p>
            <a:r>
              <a:rPr lang="en-US" dirty="0"/>
              <a:t>Digital Tools for Strategic Planning (DOORSTEP) | August 13, 2021</a:t>
            </a:r>
            <a:endParaRPr lang="de-DE" dirty="0"/>
          </a:p>
        </p:txBody>
      </p:sp>
      <p:sp>
        <p:nvSpPr>
          <p:cNvPr id="4" name="Slide Number Placeholder 3">
            <a:extLst>
              <a:ext uri="{FF2B5EF4-FFF2-40B4-BE49-F238E27FC236}">
                <a16:creationId xmlns:a16="http://schemas.microsoft.com/office/drawing/2014/main" id="{CEC1C6F4-935D-4BDA-946D-CB606E76DDB9}"/>
              </a:ext>
            </a:extLst>
          </p:cNvPr>
          <p:cNvSpPr>
            <a:spLocks noGrp="1"/>
          </p:cNvSpPr>
          <p:nvPr>
            <p:ph type="sldNum" sz="quarter" idx="11"/>
          </p:nvPr>
        </p:nvSpPr>
        <p:spPr/>
        <p:txBody>
          <a:bodyPr/>
          <a:lstStyle/>
          <a:p>
            <a:fld id="{65685BD5-7F70-499C-8F04-1460C72EE5D6}" type="slidenum">
              <a:rPr lang="de-DE" noProof="0" smtClean="0"/>
              <a:pPr/>
              <a:t>9</a:t>
            </a:fld>
            <a:endParaRPr lang="de-DE" noProof="0"/>
          </a:p>
        </p:txBody>
      </p:sp>
      <p:sp>
        <p:nvSpPr>
          <p:cNvPr id="8" name="TextBox 7">
            <a:extLst>
              <a:ext uri="{FF2B5EF4-FFF2-40B4-BE49-F238E27FC236}">
                <a16:creationId xmlns:a16="http://schemas.microsoft.com/office/drawing/2014/main" id="{4A196B32-F9A1-4FEC-AB3D-CB683F470F7A}"/>
              </a:ext>
            </a:extLst>
          </p:cNvPr>
          <p:cNvSpPr txBox="1"/>
          <p:nvPr/>
        </p:nvSpPr>
        <p:spPr>
          <a:xfrm>
            <a:off x="958353" y="5181600"/>
            <a:ext cx="10319247" cy="897229"/>
          </a:xfrm>
          <a:prstGeom prst="rect">
            <a:avLst/>
          </a:prstGeom>
        </p:spPr>
        <p:txBody>
          <a:bodyPr wrap="square" lIns="0" tIns="0" rIns="0" bIns="0" rtlCol="0">
            <a:noAutofit/>
          </a:bodyPr>
          <a:lstStyle/>
          <a:p>
            <a:pPr marL="285750" indent="-285750" algn="l">
              <a:buFont typeface="Wingdings" panose="05000000000000000000" pitchFamily="2" charset="2"/>
              <a:buChar char="Ø"/>
            </a:pPr>
            <a:r>
              <a:rPr lang="en-US" dirty="0">
                <a:solidFill>
                  <a:schemeClr val="tx1">
                    <a:lumMod val="75000"/>
                    <a:lumOff val="25000"/>
                  </a:schemeClr>
                </a:solidFill>
              </a:rPr>
              <a:t>Only 2 percent of all the variants found to be delta variant by the end of April 2021.</a:t>
            </a:r>
          </a:p>
          <a:p>
            <a:pPr algn="l"/>
            <a:endParaRPr lang="en-US" dirty="0">
              <a:solidFill>
                <a:schemeClr val="tx1">
                  <a:lumMod val="75000"/>
                  <a:lumOff val="25000"/>
                </a:schemeClr>
              </a:solidFill>
            </a:endParaRPr>
          </a:p>
          <a:p>
            <a:pPr marL="285750" indent="-285750" algn="l">
              <a:buFont typeface="Wingdings" panose="05000000000000000000" pitchFamily="2" charset="2"/>
              <a:buChar char="Ø"/>
            </a:pPr>
            <a:r>
              <a:rPr lang="en-US" dirty="0">
                <a:solidFill>
                  <a:schemeClr val="tx1">
                    <a:lumMod val="75000"/>
                    <a:lumOff val="25000"/>
                  </a:schemeClr>
                </a:solidFill>
              </a:rPr>
              <a:t> Significant increase of delta variant in the last few months.</a:t>
            </a:r>
            <a:endParaRPr lang="de-DE" dirty="0" err="1">
              <a:solidFill>
                <a:schemeClr val="tx1">
                  <a:lumMod val="75000"/>
                  <a:lumOff val="25000"/>
                </a:schemeClr>
              </a:solidFill>
            </a:endParaRPr>
          </a:p>
        </p:txBody>
      </p:sp>
      <p:pic>
        <p:nvPicPr>
          <p:cNvPr id="13" name="Picture 12" descr="Chart, pie chart&#10;&#10;Description automatically generated">
            <a:extLst>
              <a:ext uri="{FF2B5EF4-FFF2-40B4-BE49-F238E27FC236}">
                <a16:creationId xmlns:a16="http://schemas.microsoft.com/office/drawing/2014/main" id="{41E0141F-419E-2442-B75E-B768DD2B0552}"/>
              </a:ext>
            </a:extLst>
          </p:cNvPr>
          <p:cNvPicPr>
            <a:picLocks noChangeAspect="1"/>
          </p:cNvPicPr>
          <p:nvPr/>
        </p:nvPicPr>
        <p:blipFill>
          <a:blip r:embed="rId2"/>
          <a:stretch>
            <a:fillRect/>
          </a:stretch>
        </p:blipFill>
        <p:spPr>
          <a:xfrm>
            <a:off x="766900" y="940142"/>
            <a:ext cx="5171076" cy="3733457"/>
          </a:xfrm>
          <a:prstGeom prst="rect">
            <a:avLst/>
          </a:prstGeom>
        </p:spPr>
      </p:pic>
      <p:pic>
        <p:nvPicPr>
          <p:cNvPr id="15" name="Picture 14" descr="Chart, pie chart&#10;&#10;Description automatically generated">
            <a:extLst>
              <a:ext uri="{FF2B5EF4-FFF2-40B4-BE49-F238E27FC236}">
                <a16:creationId xmlns:a16="http://schemas.microsoft.com/office/drawing/2014/main" id="{9A2B00EE-D31B-B341-BE83-1ABF090344AB}"/>
              </a:ext>
            </a:extLst>
          </p:cNvPr>
          <p:cNvPicPr>
            <a:picLocks noChangeAspect="1"/>
          </p:cNvPicPr>
          <p:nvPr/>
        </p:nvPicPr>
        <p:blipFill>
          <a:blip r:embed="rId3"/>
          <a:stretch>
            <a:fillRect/>
          </a:stretch>
        </p:blipFill>
        <p:spPr>
          <a:xfrm>
            <a:off x="6502400" y="940142"/>
            <a:ext cx="4922700" cy="3672115"/>
          </a:xfrm>
          <a:prstGeom prst="rect">
            <a:avLst/>
          </a:prstGeom>
        </p:spPr>
      </p:pic>
    </p:spTree>
    <p:extLst>
      <p:ext uri="{BB962C8B-B14F-4D97-AF65-F5344CB8AC3E}">
        <p14:creationId xmlns:p14="http://schemas.microsoft.com/office/powerpoint/2010/main" val="758382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linds(horizontal)">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blinds(horizontal)">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blinds(horizontal)">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animEffect transition="in" filter="blinds(horizontal)">
                                      <p:cBhvr>
                                        <p:cTn id="27"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Heinz Nixdorf Institut / Fraunhofer IEM">
  <a:themeElements>
    <a:clrScheme name="Benutzerdefiniert 7">
      <a:dk1>
        <a:srgbClr val="000000"/>
      </a:dk1>
      <a:lt1>
        <a:sysClr val="window" lastClr="FFFFFF"/>
      </a:lt1>
      <a:dk2>
        <a:srgbClr val="003A80"/>
      </a:dk2>
      <a:lt2>
        <a:srgbClr val="FFFFFF"/>
      </a:lt2>
      <a:accent1>
        <a:srgbClr val="006AB0"/>
      </a:accent1>
      <a:accent2>
        <a:srgbClr val="008000"/>
      </a:accent2>
      <a:accent3>
        <a:srgbClr val="4CB944"/>
      </a:accent3>
      <a:accent4>
        <a:srgbClr val="222E50"/>
      </a:accent4>
      <a:accent5>
        <a:srgbClr val="F46036"/>
      </a:accent5>
      <a:accent6>
        <a:srgbClr val="E3B505"/>
      </a:accent6>
      <a:hlink>
        <a:srgbClr val="7F7F7F"/>
      </a:hlink>
      <a:folHlink>
        <a:srgbClr val="7F7F7F"/>
      </a:folHlink>
    </a:clrScheme>
    <a:fontScheme name="Fraunhofer IEM">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006AB0"/>
        </a:solidFill>
        <a:ln w="38100">
          <a:solidFill>
            <a:srgbClr val="006AB0"/>
          </a:solidFill>
          <a:miter lim="800000"/>
        </a:ln>
      </a:spPr>
      <a:bodyPr vert="horz" lIns="180000" tIns="180000" rIns="180000" bIns="180000" rtlCol="0" anchor="ctr">
        <a:noAutofit/>
      </a:bodyPr>
      <a:lstStyle>
        <a:defPPr algn="l">
          <a:lnSpc>
            <a:spcPct val="90000"/>
          </a:lnSpc>
          <a:spcAft>
            <a:spcPts val="1000"/>
          </a:spcAft>
          <a:buClr>
            <a:schemeClr val="tx1">
              <a:lumMod val="75000"/>
              <a:lumOff val="25000"/>
            </a:schemeClr>
          </a:buClr>
          <a:defRPr dirty="0">
            <a:solidFill>
              <a:schemeClr val="tx1">
                <a:lumMod val="75000"/>
                <a:lumOff val="25000"/>
              </a:schemeClr>
            </a:solidFill>
          </a:defRPr>
        </a:defPPr>
      </a:lstStyle>
    </a:spDef>
    <a:lnDef>
      <a:spPr>
        <a:ln w="19050" cap="flat">
          <a:solidFill>
            <a:schemeClr val="bg1">
              <a:lumMod val="65000"/>
            </a:schemeClr>
          </a:solidFill>
          <a:miter lim="800000"/>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bodyPr wrap="square" lIns="0" tIns="0" rIns="0" bIns="0" rtlCol="0">
        <a:noAutofit/>
      </a:bodyPr>
      <a:lstStyle>
        <a:defPPr marL="0" indent="0" algn="l">
          <a:buFontTx/>
          <a:buNone/>
          <a:defRPr dirty="0" err="1" smtClean="0">
            <a:solidFill>
              <a:schemeClr val="tx1">
                <a:lumMod val="75000"/>
                <a:lumOff val="25000"/>
              </a:schemeClr>
            </a:solidFill>
          </a:defRPr>
        </a:defPPr>
      </a:lstStyle>
    </a:txDef>
  </a:objectDefaults>
  <a:extraClrSchemeLst/>
  <a:extLst>
    <a:ext uri="{05A4C25C-085E-4340-85A3-A5531E510DB2}">
      <thm15:themeFamily xmlns:thm15="http://schemas.microsoft.com/office/thememl/2012/main" name="2020-05-11_FRAUNHOFER_Master_DE.potx" id="{25922FFB-C449-422B-854A-E74562F300AC}" vid="{FB56AA99-1E09-4F4C-88BB-013308B43D2A}"/>
    </a:ext>
  </a:extLst>
</a:theme>
</file>

<file path=ppt/theme/theme2.xml><?xml version="1.0" encoding="utf-8"?>
<a:theme xmlns:a="http://schemas.openxmlformats.org/drawingml/2006/main" name="Office">
  <a:themeElements>
    <a:clrScheme name="Fraunhofer IEM">
      <a:dk1>
        <a:srgbClr val="000000"/>
      </a:dk1>
      <a:lt1>
        <a:sysClr val="window" lastClr="FFFFFF"/>
      </a:lt1>
      <a:dk2>
        <a:srgbClr val="003A80"/>
      </a:dk2>
      <a:lt2>
        <a:srgbClr val="FFFFFF"/>
      </a:lt2>
      <a:accent1>
        <a:srgbClr val="179C7D"/>
      </a:accent1>
      <a:accent2>
        <a:srgbClr val="6DBFA9"/>
      </a:accent2>
      <a:accent3>
        <a:srgbClr val="B1C800"/>
      </a:accent3>
      <a:accent4>
        <a:srgbClr val="003A80"/>
      </a:accent4>
      <a:accent5>
        <a:srgbClr val="1F82C0"/>
      </a:accent5>
      <a:accent6>
        <a:srgbClr val="FDC300"/>
      </a:accent6>
      <a:hlink>
        <a:srgbClr val="7F7F7F"/>
      </a:hlink>
      <a:folHlink>
        <a:srgbClr val="7F7F7F"/>
      </a:folHlink>
    </a:clrScheme>
    <a:fontScheme name="Fraunhofer IEM">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Larissa">
  <a:themeElements>
    <a:clrScheme name="Fraunhofer IEM">
      <a:dk1>
        <a:srgbClr val="000000"/>
      </a:dk1>
      <a:lt1>
        <a:sysClr val="window" lastClr="FFFFFF"/>
      </a:lt1>
      <a:dk2>
        <a:srgbClr val="003A80"/>
      </a:dk2>
      <a:lt2>
        <a:srgbClr val="FFFFFF"/>
      </a:lt2>
      <a:accent1>
        <a:srgbClr val="179C7D"/>
      </a:accent1>
      <a:accent2>
        <a:srgbClr val="6DBFA9"/>
      </a:accent2>
      <a:accent3>
        <a:srgbClr val="B1C800"/>
      </a:accent3>
      <a:accent4>
        <a:srgbClr val="003A80"/>
      </a:accent4>
      <a:accent5>
        <a:srgbClr val="1F82C0"/>
      </a:accent5>
      <a:accent6>
        <a:srgbClr val="FDC300"/>
      </a:accent6>
      <a:hlink>
        <a:srgbClr val="7F7F7F"/>
      </a:hlink>
      <a:folHlink>
        <a:srgbClr val="7F7F7F"/>
      </a:folHlink>
    </a:clrScheme>
    <a:fontScheme name="Fraunhofer IEM">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D389D93C70591C4EADFBCC5E3227DAB8" ma:contentTypeVersion="11" ma:contentTypeDescription="Ein neues Dokument erstellen." ma:contentTypeScope="" ma:versionID="b94d64f2bb022a219a43004ae974ced7">
  <xsd:schema xmlns:xsd="http://www.w3.org/2001/XMLSchema" xmlns:xs="http://www.w3.org/2001/XMLSchema" xmlns:p="http://schemas.microsoft.com/office/2006/metadata/properties" xmlns:ns2="3f175076-50bf-4241-be1c-19950b825023" xmlns:ns3="6105e7ab-75ad-486b-9f3c-5943d87998cc" targetNamespace="http://schemas.microsoft.com/office/2006/metadata/properties" ma:root="true" ma:fieldsID="bb917b15159acc5ac2c75b713de82f25" ns2:_="" ns3:_="">
    <xsd:import namespace="3f175076-50bf-4241-be1c-19950b825023"/>
    <xsd:import namespace="6105e7ab-75ad-486b-9f3c-5943d87998cc"/>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f175076-50bf-4241-be1c-19950b82502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Extracted Text" ma:internalName="MediaServiceOCR" ma:readOnly="true">
      <xsd:simpleType>
        <xsd:restriction base="dms:Note">
          <xsd:maxLength value="255"/>
        </xsd:restriction>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lcf76f155ced4ddcb4097134ff3c332f" ma:index="16" nillable="true" ma:taxonomy="true" ma:internalName="lcf76f155ced4ddcb4097134ff3c332f" ma:taxonomyFieldName="MediaServiceImageTags" ma:displayName="Bildmarkierungen" ma:readOnly="false" ma:fieldId="{5cf76f15-5ced-4ddc-b409-7134ff3c332f}" ma:taxonomyMulti="true" ma:sspId="67f88959-860b-4101-a89a-f09d3dcd5a0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105e7ab-75ad-486b-9f3c-5943d87998cc"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743be853-a348-407c-850d-fdbe9e8e2c5b}" ma:internalName="TaxCatchAll" ma:showField="CatchAllData" ma:web="6105e7ab-75ad-486b-9f3c-5943d87998c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3f175076-50bf-4241-be1c-19950b825023">
      <Terms xmlns="http://schemas.microsoft.com/office/infopath/2007/PartnerControls"/>
    </lcf76f155ced4ddcb4097134ff3c332f>
    <TaxCatchAll xmlns="6105e7ab-75ad-486b-9f3c-5943d87998cc" xsi:nil="true"/>
  </documentManagement>
</p:properties>
</file>

<file path=customXml/itemProps1.xml><?xml version="1.0" encoding="utf-8"?>
<ds:datastoreItem xmlns:ds="http://schemas.openxmlformats.org/officeDocument/2006/customXml" ds:itemID="{79DB4364-1569-4B42-A327-89F0215D9555}">
  <ds:schemaRefs>
    <ds:schemaRef ds:uri="http://schemas.microsoft.com/sharepoint/v3/contenttype/forms"/>
  </ds:schemaRefs>
</ds:datastoreItem>
</file>

<file path=customXml/itemProps2.xml><?xml version="1.0" encoding="utf-8"?>
<ds:datastoreItem xmlns:ds="http://schemas.openxmlformats.org/officeDocument/2006/customXml" ds:itemID="{D9B3F99A-8B60-49D6-BDC1-9DBD3E465D39}"/>
</file>

<file path=customXml/itemProps3.xml><?xml version="1.0" encoding="utf-8"?>
<ds:datastoreItem xmlns:ds="http://schemas.openxmlformats.org/officeDocument/2006/customXml" ds:itemID="{AC232B75-48B0-4803-B5D7-F91BFDFBC36A}">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3f175076-50bf-4241-be1c-19950b825023"/>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4735</TotalTime>
  <Words>3556</Words>
  <Application>Microsoft Office PowerPoint</Application>
  <PresentationFormat>Widescreen</PresentationFormat>
  <Paragraphs>395</Paragraphs>
  <Slides>52</Slides>
  <Notes>5</Notes>
  <HiddenSlides>3</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52</vt:i4>
      </vt:variant>
    </vt:vector>
  </HeadingPairs>
  <TitlesOfParts>
    <vt:vector size="61" baseType="lpstr">
      <vt:lpstr>Arial</vt:lpstr>
      <vt:lpstr>Arial Narrow</vt:lpstr>
      <vt:lpstr>Century</vt:lpstr>
      <vt:lpstr>charter</vt:lpstr>
      <vt:lpstr>Symbol</vt:lpstr>
      <vt:lpstr>Tahoma</vt:lpstr>
      <vt:lpstr>Times New Roman</vt:lpstr>
      <vt:lpstr>Wingdings</vt:lpstr>
      <vt:lpstr>Heinz Nixdorf Institut / Fraunhofer IEM</vt:lpstr>
      <vt:lpstr>DIGITAL TOOLS FOR​ STRATEGIC PLANNING (DOORSTEP)​</vt:lpstr>
      <vt:lpstr>Presentation Outline</vt:lpstr>
      <vt:lpstr>Analysis of Delta Variant</vt:lpstr>
      <vt:lpstr>What is Delta variant??</vt:lpstr>
      <vt:lpstr>Impact of Delta Variant on the world</vt:lpstr>
      <vt:lpstr>Top five Delta Variant affected countries</vt:lpstr>
      <vt:lpstr>Top 10 Delta Variant affected Countries in last 4 weeks</vt:lpstr>
      <vt:lpstr>PowerPoint Presentation</vt:lpstr>
      <vt:lpstr>Impact of Delta Variant in last 3 months</vt:lpstr>
      <vt:lpstr>PowerPoint Presentation</vt:lpstr>
      <vt:lpstr>Increase of Delta variant cases in India</vt:lpstr>
      <vt:lpstr>Lockdown in 2021</vt:lpstr>
      <vt:lpstr>Reasons for Delta Surge</vt:lpstr>
      <vt:lpstr>No Lockdown</vt:lpstr>
      <vt:lpstr>Slow Vaccination</vt:lpstr>
      <vt:lpstr>High Population density</vt:lpstr>
      <vt:lpstr>Kumbh Mela in April 2021</vt:lpstr>
      <vt:lpstr>West Bengal Elections</vt:lpstr>
      <vt:lpstr>COVID19 situation in United kingdom due to delta variant</vt:lpstr>
      <vt:lpstr>Increase of Delta Variant Cases</vt:lpstr>
      <vt:lpstr>Increase in Hospitalization</vt:lpstr>
      <vt:lpstr>Increase in daily deaths</vt:lpstr>
      <vt:lpstr>Reasons for Delta Surge</vt:lpstr>
      <vt:lpstr>Travel to United Kingdom</vt:lpstr>
      <vt:lpstr>COVID19 situation in Russia due to delta variant</vt:lpstr>
      <vt:lpstr>Rise of Delta Variant sequences</vt:lpstr>
      <vt:lpstr>Increase in the daily deaths</vt:lpstr>
      <vt:lpstr>Reasons for Delta Surge</vt:lpstr>
      <vt:lpstr>Low Vaccination</vt:lpstr>
      <vt:lpstr>Inferences and Conclusion of the analysis of Delta variant</vt:lpstr>
      <vt:lpstr>Analysis and prediction of covid-19 cases and deaths in Germany</vt:lpstr>
      <vt:lpstr>Analysis and Prediction Approach for COVID-19 cases and deaths in Germany</vt:lpstr>
      <vt:lpstr>Rise of Delta Variant Cases in the European Union</vt:lpstr>
      <vt:lpstr>Initial Exploratory Data Analysis on COVID-19 Data </vt:lpstr>
      <vt:lpstr>Initial Exploratory Data Analysis on COVID-19 Data </vt:lpstr>
      <vt:lpstr>Exploratory Data Analysis on COVID-19 Data </vt:lpstr>
      <vt:lpstr>Pie chart Visualization: COVID-19 Variant Analysis from Week-18 to Week-28 2021</vt:lpstr>
      <vt:lpstr>Short-term Prediction of COVID-19 cases and deaths due to Delta Variant </vt:lpstr>
      <vt:lpstr>Short-term Prediction of COVID-19 cases and deaths due to Delta Variant</vt:lpstr>
      <vt:lpstr>Short-term Prediction of COVID-19 cases and deaths due to Delta Variant</vt:lpstr>
      <vt:lpstr>SEIR Model for Forecasting of COVID-19 Cases and Deaths</vt:lpstr>
      <vt:lpstr>SEIR Model for Forecasting of COVID-19 Cases and Deaths</vt:lpstr>
      <vt:lpstr>SEIR Model for Forecasting of COVID-19 Cases and Deaths</vt:lpstr>
      <vt:lpstr>SEIR Model for Forecasting of COVID-19 Cases and Deaths</vt:lpstr>
      <vt:lpstr>SEIR Model for Forecasting of COVID-19 Cases and Deaths</vt:lpstr>
      <vt:lpstr>Response Options AND Conclusion: German Government handling COVID-19</vt:lpstr>
      <vt:lpstr>Protection: Vaccination Rollout in Germany</vt:lpstr>
      <vt:lpstr>Protection: Vaccine Effectiveness and Number of Doses</vt:lpstr>
      <vt:lpstr>Containment: Non-pharmaceutical Interventions</vt:lpstr>
      <vt:lpstr>Mitigation: Testing and Contact Tracing</vt:lpstr>
      <vt:lpstr>Summary</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durch Klicken hinzufügen</dc:title>
  <dc:creator>Maurice Meyer</dc:creator>
  <cp:lastModifiedBy>Vishwas Narayan</cp:lastModifiedBy>
  <cp:revision>653</cp:revision>
  <dcterms:created xsi:type="dcterms:W3CDTF">2020-05-21T16:56:35Z</dcterms:created>
  <dcterms:modified xsi:type="dcterms:W3CDTF">2021-08-13T12:09:48Z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0x010100D389D93C70591C4EADFBCC5E3227DAB8</vt:lpwstr>
  </property>
  <property fmtid="{D5CDD505-2E9C-101B-9397-08002B2CF9AE}" pid="3" name="MediaServiceImageTags">
    <vt:lpwstr/>
  </property>
</Properties>
</file>

<file path=docProps/thumbnail.jpeg>
</file>